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какие группы объединили слова?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том, как слова дружат и объединяются по признакам.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любят порядок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удобно рассматривать не по отдельности, а по группам. Так легче понять смысл, выбрать нужное слово и заметить лишнее в задании.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 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темы связаны общим кругом предметов или явлений. Если речь идёт о школе, доме или семье, в группу входят только подходящие по смыслу слова.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быстро объединять слова: животные, овощи, игрушки, времена года. У всех слов в такой группе есть общий смысл, даже если они звучат по-разному.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лиса, заяц, медведь и волк относятся к теме «животные». Это удобно: сразу видно, что слова собраны не случайно, а по одному признаку.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отвечают на вопросы кто? и что?. К ним относятся ученик, кот, книга, стол, дерево и автобус. Вопрос помогает быстро распознать нужное слово.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искать в знакомых ситуациях: в классе, дома, на улице. К ним особенно удобно подбирать картинки, потому что предмет можно увидеть и назвать.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показывают, что делает предмет или человек. Они отвечают на вопросы что делает? что делают? и помогают увидеть движение, как в маленьком фильме.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читает, рисует, бежит и строят сообщают, что именно происходит. Без них предложение звучит слишком спокойно, а с ними сразу становится живым.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вопросу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спросить как «что делает?» или «что делают?», оно относится к действиям. Этот способ помогает не путать действие с предметом.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признаки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отвечают на вопросы какой? какая? какое? какие?. Они помогают точнее представить предмет: не просто мяч, а большой мяч или красный мяч.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ярче и понятнее. С ними можно описать цвет, размер, вкус, настроение или форму. Без признаков речь получается короткой и скучной.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слов-признаков: тёплое, весёлые, вкусный, снежная. Они словно рисуют картинку словами, поэтому слушателю легче представить, о чём идёт речь.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к какой группе относится слово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со словом и проверке его общего признака.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 в ряду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 не совпадает с общим признаком остальных слов. Например, в ряду фруктов морковь сразу выделяется, потому что она относится к овощам.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лишним оказывается не предмет, а действие или признак. В ряду бежит, идёт, читает, дом слово дом не подходит, потому что оно называет предмет.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развивают внимание к смыслу слов. Ребёнок учится не спешить, а проверять, чем слова похожи и чем одно из них отличается.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одной сказки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гостях у Колобка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сказки легко собрать вместе, если вспомнить сюжет. В «Колобке» рядом живут дед, бабка, колобок, заяц, волк, медведь и лиса. Такие слова сразу вызывают картинку сказки и помогают вспомнить, кто за кем встречался в дороге.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 одной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сказку, им проще запомнить слова по героям. Одни слова называют персонажей, другие — место действия или важные предметы. Так словарь становится похож на аккуратный чемоданчик с воспоминаниями: открыл — и история снова ожила.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работает как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 по сказке тренирует память и внимательность. Ребёнок не только находит знакомые слова, но и лучше понимает текст. А ещё это почти игра: кто быстрее вспомнит всех героев, тот и настоящий знаток сказок.
</a:t>
            </a:r>
            <a:endParaRPr lang="en-US" sz="96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родственные слова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есть общий корень и близкий смысл. С этого начинается их «семья».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слова могут образовываться другие: лес — лесной, лесник, лесочек; дом — домик, домашний.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помогают увидеть, как одно значение сохраняется в разных словах и как язык умеет создавать новые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22558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слова-синонимы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— разные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одно и то же или очень близкое по смыслу, но звучат по-разному. Они помогают не повторять одно слово снова и снова в одном тексте.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синонимов можно выбрать слово по смыслу: смелый, храбрый, отважный. Тогда предложение звучит аккуратнее, а мысль передаётся яснее и интереснее.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живее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есть синонимы, она становится ярче и дружелюбнее. Слова большой, огромный, весёлый, радостный делают описание богаче и помогают избежать однообразия.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удобны для сравнения: высокий — низкий, горячий — холодный, день — ночь, добрый — злой. Они сразу показывают противоположность.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примера-антонима помогают быстро увидеть разницу между словами.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задание на группировку слов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найти общий признак и не перепутать похожие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сад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природе легко объединять по месту и по смыслу. Берёза, ромашка, воробей, бабочка, малина и подберёзовик сразу напоминают лес, луг и сад.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 природе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группы лучше запоминаются с картинками. Когда рядом видны деревья, цветы и птицы, слово быстрее находит свою компанию — и уже не теряется в тетради.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 классе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доска, тетрадь, карандаш, пенал, учебник и ластик относятся к школьным предметам. Их удобно собирать в одну группу по месту, где они используются.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находить в тексте и называть по порядку. Это хорошая тренировка памяти: кто быстрее вспомнит весь набор, тот почти чемпион класса.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слов можно составлять короткие предложения. Например: На парте лежит тетрадь. Такие упражнения помогают не только группировать слова, но и строить речь.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полезно сравнивать по назначению. Одни нужны, чтобы писать, другие — чтобы читать, третьи — чтобы хранить вещи. Так группы становятся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 вопросам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кто? отвечают слова, которые называют живые существа: ученик, мама, кот. Этот вопрос сразу подсказывает, о ком идёт речь в предложении.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что? отвечают слова книга, дерево, мяч. Они называют предметы и помогают быстро понять, к какой группе относится слово без лишних догадок.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вопросы что делает? и какой? отвечают слова-действия и слова-признаки. Пишет, играет, читает, добрый, синий, маленький — всё это легко проверить по вопросу.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группировку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читает или слушает весь набор слов. Это помогает не торопиться и сразу заметить, какие слова могут быть связаны между собой.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ряд слов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нужно понять, что объединяет слова: тема, вопрос, значение или родство. Здесь важно смотреть не только на звучание, но и на смысл.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общий признак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слова раскладывают по группам, как будто по корзинам. Так легче увидеть, где предметы, действия, признаки и где спряталось лишнее слово.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Собираем слова в «корзины»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ответ проверяют по вопросу и смыслу, а затем называют группу. Если всё совпало, значит, задание выполнено верно и без хитрых ловушек.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и называем группу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440" y="2416036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434" y="2416036"/>
            <a:ext cx="268200" cy="26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394672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к слову вопрос: кто? что? что делает? какой? Если вопрос не совпадает, слово, скорее всего, относится к другой группе и требует пересмотра.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838666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подходит ли слово по общему смыслу ряда. Если оно подходит и по смыслу, и по вопросу, ответ выбран верно, без лишних сомнений.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 жизни каждого 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легко найти дома, в школе, в магазине и даже на прогулке. В магазине это продукты, на кухне — посуда, в комнате — мебель, а на улице — транспорт.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делают задание понятным и близким к жизни. Ребёнок быстрее вспоминает знакомые предметы: хлеб, молоко, яблоки, стул, шкаф, диван, автобус и трамвай.
</a:t>
            </a:r>
            <a:endParaRPr lang="en-US" sz="99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 группах слов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объединять по теме, значению, вопросам и родству. Одно слово умеет дружить сразу с несколькими группами — почти как настоящий школьный дипломат! Группировка помогает понимать русский язык точнее.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2026-05-22T01:08:52Z</dcterms:created>
  <dcterms:modified xsi:type="dcterms:W3CDTF">2026-05-22T01:08:52Z</dcterms:modified>
</cp:coreProperties>
</file>