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литературе: история, характер, пространство и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раскрывает Россию через народ, историю, природу и нравственный выбор.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образа России особенно важна в 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 Россия в литературе видна особенно объёмно: через исторические переломы, судьбы героев и большие нравственные вопросы. Именно поэтому тема помогает связать текст, эпоху и собственное понимание страны.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художественное пространство: масштаб, дорога, расстояние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часто показывает страну как огромное пространство, где расстояние становится частью человеческой судьбы и усиливает чувство одиночества, ожидания или внутренней свободы.
</a:t>
            </a:r>
            <a:endParaRPr lang="en-US" sz="95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степь, деревня, губернский город, усадьба и столица служат не просто местами действия, а художественными моделями России с разными смыслами и интонациями.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Гоголя, Некрасова, Бунина и Солженицына пространство связано с памятью, народной жизнью и нравственным испытанием, через которое раскрывается характер человека и страны.
</a:t>
            </a:r>
            <a:endParaRPr lang="en-US" sz="9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в литературных образах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язык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пейзаж у Тютчева и Фета передаёт не только красоту, но и тонкое движение души. Природа становится способом увидеть мир глубже и точнее, чем через прямое описание.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Родина, память и хрупкость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и Есенина лес, поле, снег и дорога связываются с памятью о родине. Через эти образы ощущаются её близость человеку, внутренняя красота и уязвимость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 тяжесть социальной несправедливости и зависимость человека от исторического порядка, который определяет быт, сознание и моральный выбор.
</a:t>
            </a:r>
            <a:endParaRPr lang="en-US" sz="1022" dirty="0"/>
          </a:p>
        </p:txBody>
      </p:sp>
      <p:sp>
        <p:nvSpPr>
          <p:cNvPr id="8" name="Text 1"/>
          <p:cNvSpPr txBox="1"/>
          <p:nvPr/>
        </p:nvSpPr>
        <p:spPr>
          <a:xfrm>
            <a:off x="2190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обществе усиливают вопрос о будущем страны, ответственности дворянства, народной жизни и цене исторического обновления.
</a:t>
            </a:r>
            <a:endParaRPr lang="en-US" sz="1059" dirty="0"/>
          </a:p>
        </p:txBody>
      </p:sp>
      <p:sp>
        <p:nvSpPr>
          <p:cNvPr id="9" name="Text 2"/>
          <p:cNvSpPr txBox="1"/>
          <p:nvPr/>
        </p:nvSpPr>
        <p:spPr>
          <a:xfrm>
            <a:off x="3908321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1905 и 1917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фиксирует распад привычного мира, столкновение идей и болезненный поиск новых оснований для жизни страны.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619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коллективизация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передают драму расколотого общества, утрату, насилие и тяжёлую цену исторических решений.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735944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становится испытанием народной памяти, стойкости и ответственности, а образ России соединяется с личным подвигом и общим страданием.
</a:t>
            </a:r>
            <a:endParaRPr lang="en-US" sz="1016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судьба России в литературе XIX–XX веков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источники образа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авторы выделяют разные стороны страны: язык, народ, историю, духовный поиск, трагедию и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смысловой вес дают писатели, у которых Россия показана как нравственная и историческая проблема.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школьной программы и литературной традиции XIX–XX веков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начало литературного национального образа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первым придал образу России художественную ясность: в его произведениях страна видна как живая историческая реальность, а не абстрактное понятие.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дочке», «Медном всаднике» и «Борисе Годунове» Россия соединяет государственную власть, народное движение и личную ответственность героя.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взгляд объединяет свободу, трагизм и доверие к силе национального языка, который способен выразить и историю, и внутренний мир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и «Ревизоре» Гоголь показывает Россию через губернский город, дорогу, усадьбу и чиновничий мир, где внешняя деятельность скрывает духовную пустоту.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его сатира не сводится к насмешке: за ней стоит тревога за судьбу страны и надежда на нравственное преображение, без которого Россия не может измениться.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Россия между сатирой и болью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Россия осмысляется через совесть, веру, страдание и нравственную ответственность человека перед другими людьми и перед народом.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Достоевского и Толстого: духовный и исторический масштаб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постоянно оказываются в ситуации выбора, где личный поступок приобретает общенациональный и философский смысл.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Россия раскрывается через народную жизнь, войну 1812 года, дворянство и крестьянство, то есть через широкий исторический срез общества.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писателя показывают страну как пространство идейной борьбы, духовного поиска и проверки исторической памяти на прочность.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образа России в литературе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особенно заметны в школьной программе, где произведения читаются в историческом и культурном контексте.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складывается из устойчивых смыслов, которые соединяют красоту, трагизм, память и внутреннюю силу.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мотивов по произведениям русской литературы XIX–XX веков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живая 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Сергея Есенина Россия почти всегда связана с деревней, полем, берёзой и крестьянским укладом. Родина ощущается как родной мир, где красота природы неотделима от памяти и боли.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тайна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видит Россию как страну загадочную и тревожную. В его поэзии историческое движение звучит как судьба, в которой надежда соседствует с предчувствием испытаний и внутренней ломки.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память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Анны Ахматовой образ России связан с личной и общей памятью, пережитым страданием и гражданской стойкостью. Родина здесь требует верности не словам, а нравственному выбору.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Мандельштам: культурная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показывает Россию как пространство культуры, истории и напряжённого духовного опыта. Его поэзия подчёркивает, что национальный образ строится не только из чувств, но и из памяти слова.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родина и историческая тревога в поэзии XX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образов России у разных авторов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писатели раскрывают Россию через собственные темы, жанры и исторический опыт.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страны формируется через разные оптики: историческую, сатирическую и философскую. Вместе они создают многоголосие, а не единый штамп.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веков, школьный курс
</a:t>
            </a:r>
            <a:endParaRPr lang="en-US" sz="9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создаёт образ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художественного осмысления страны в русской литературе.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народа: труд, терпение, сила и противоречия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народ часто становится главной мерой России: через труд, выносливость, сострадание и способность сохранять достоинство в тяжёлых исторических обстоятельствах.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Некрасова, Толстого, Шолохова и Твардовского народ показан не как абстракция, а как живая сила памяти, совести и исторической преемственности, проверенная бедой.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писатели не скрывают уязвимость народа: бедность, несправедливость, война и потрясения раскрывают противоречие между внутренним богатством человека и внешней тяжестью его судьбы.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дом как язык родины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чувство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пейзаж в литературе создаёт эмоциональную атмосферу страны: он передаёт тишину, простор, хрупкость и внутреннюю красоту. У Тютчева, Фета и Бунина природа говорит о родине без прямых деклараций.
</a:t>
            </a:r>
            <a:endParaRPr lang="en-US" sz="115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язык связывают человека с памятью, семьёй и традицией. В поэзии Есенина и Бунина родная речь становится знаком близости к стране и её культурной непрерывности.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 литературная реальность образа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страны включает не только привычные внешние признаки, но и историческую память, языковую культуру, внутреннюю драму и разнообразие человеческих судеб.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упрощённые представления не объясняют Россию. Литература возвращает ей сложность, глубину и многонациональный характер.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литературы XIX–XX веков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видит Россию сквозь собственный опыт, эпоху и мировоззрение, поэтому один и тот же образ может звучать как надежда, утрата, тревога или верность.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помогает понять, почему автор выбирает именно такие детали, символы и интонации. Без этого образ страны легко свести к внешнему описанию.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эмигрантской, военной и советской литературе Россия приобретает разные эмоциональные тона, но сохраняет главное: тему памяти, нравственной ответственности и связи человека с родиной.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чтение становится разговором с текстом: важно сопоставлять художественный смысл, эпоху и собственные ценности, не подменяя анализ готовыми оценками.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авторском и читательском восприятии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Россия в литературе и культуре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части страны закрепились в литературе через характерные темы, образы и культурные ассоциации.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образы дополняют друг друга и создают целостную картину страны. Россия в литературе — это единство множества пространств, а не один центр.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и культурная география России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России остаётся актуальным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литературная традиция связывается с современным школьным чтением и личным опытом.
</a:t>
            </a:r>
            <a:endParaRPr lang="en-US" sz="23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литературе — это память, выбор и духовный поиск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 Россию как сложное единство природы, истории, народа и языка. Именно поэтому её образ остаётся живым: он помогает понять прошлое и определить собственную нравственную позицию.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2026-05-23T19:14:56Z</dcterms:created>
  <dcterms:modified xsi:type="dcterms:W3CDTF">2026-05-23T19:14:56Z</dcterms:modified>
</cp:coreProperties>
</file>