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первой любви, которую разрушили ненависть и роковые ошибки.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«Ромео и Джульетта»: любовь, вражда и рок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и истоки знаменитой трагедии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родилась в эпоху Возрождения, когда особенно ценили человека, его чувства и выбор. Шекспир опирался на старинный итальянский сюжет, но сделал его глубже и трагичнее.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312415"/>
            <a:ext cx="387900" cy="310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95175"/>
            <a:ext cx="387900" cy="34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304015"/>
            <a:ext cx="387900" cy="310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65225"/>
            <a:ext cx="387900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Верона живёт под тенью давнего конфликта двух знатных домов. Даже обычная встреча на улице легко превращается в ссору и угрозу насилия.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вражда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Особняки Монтекки и Капулетти разделяют не только семьи, но и весь городской мир. Внутри каждого дома действуют свои правила, ожидания и запреты.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дома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место кажется безопасным, но именно здесь рождаются тайные планы. Монастырь становится пространством надежды, которую постоянно нарушают страх и спешка.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Монастырь Лоренцо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и площади Вероны не дают героям свободы. Любое движение по городу связано с риском: случайная встреча может привести к дуэли или разлуке.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ловушка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Верона: город любви и опасности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трагедии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персонажи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Меркуцио, Тибальт, Лоренцо и Кормилица по-разному влияют на события. Одни подталкивают к конфликту, другие пытаются помочь, но никто не может остановить беду.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Ромео и Джульетта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Ромео — мечтательный и порывистый юноша, который быстро поддаётся сильным чувствам. Джульетта кажется тихой и юной, но принимает смелые и взрослые решения.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трагедии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 пьесы и их последовательность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любовь героев кажется такой сильной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Ромео и Джульетта говорят так, будто их чувство уже давно и глубоко связано с судьбой. Их признания звучат искренне, потому что они доверяют не разуму, а сердцу.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наполняет их речь образами света, солнца, звёзд и весны. Благодаря этому любовь кажется не просто чувством, а силой, которая меняет весь мир вокруг.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действуют смело и быстро, хотя взрослые советуют быть осторожнее. Именно эта решительность делает историю напряжённой: счастье оказывается очень близко, но почти сразу уходит.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трагедии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пьесы складываются в цепочку, где каждый новый шаг усиливает опасность и сокращает шанс на мир.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опасными оказываются вражда и недоразумения: именно они превращают личную историю в трагедию.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тексту трагедии Уильяма Шекспира «Ромео и Джульетта»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Меркуцио говорит быстро, остроумно и любит играть словами. Его шутки разряжают напряжение и показывают, что в пьесе есть место живой, шумной энергии.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с Королевой Маб раскрывает богатое воображение героя. В ней фантазия выглядит яркой, почти волшебной, но одновременно показывает, как легко мечты могут отвлекать от реальности.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Меркуцио тон пьесы резко меняется. Юмор уступает место страху и боли, а зритель понимает, что трагический исход уже почти неизбежен.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Меркуцио и роль юмора в пьесе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враждуют с первых сцен и делают любой спор опасным.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Уильям Шекспир, «Ромео и Джульетта»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Тибальт особенно остро чувствует оскорбление и почти всегда отвечает агрессией. Его поведение превращает обычную ссору в цепочку трагических последствий.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757115"/>
            <a:ext cx="4598400" cy="1981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Монтекки и Капулетти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семей помогает понять, почему любовь героев сразу оказывается под угрозой.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семьи равны по положению, но по-разному смотрят на конфликт. Их вражда сильнее личных чувств и ведёт к трагедии.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Уильям Шекспир, «Ромео и Джульетта»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Лоренцо к несбывшемуся миру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Тайный брак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Лоренцо венчает Ромео и Джульетту, надеясь, что их союз остановит семейную вражду. Он видит в любви молодых шанс на примирение и мирное будущее Вероны.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Опасный замысел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изгнания Ромео монах предлагает Джульетте снадобье, которое должно сделать её похожей на умершую. План кажется выходом, но он требует точного времени и полной связи между всеми участниками.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Срыв и катастрофа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 объяснением не доходит до Ромео, и он узнаёт о «смерти» Джульетты слишком поздно. Добрые намерения Лоренцо оборачиваются трагедией, потому что доверие оказалось слабее случайности.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Решения, которые изменили судьбу героев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шаг был задуман как помощь, но отсутствие времени и открытого разговора сделало ситуацию опасной.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развивается цепочка решений, тем меньше остаётся возможности исправить ошибку и избежать гибели.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трагедии Уильяма Шекспира «Ромео и Джульетта»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319447"/>
            <a:ext cx="9144000" cy="3821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0167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скрывает тайну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герои могут говорить свободно, не боясь чужих взглядов. Но темнота не только защищает их, она ещё и делает каждую встречу хрупкой и рискованной.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62400" y="326250"/>
            <a:ext cx="83055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образа-полюса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525922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связан с надеждой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 пьесе часто напоминает о красоте Джульетты и о желании счастья. Однако этот свет недолговечен: рядом с ним всё время стоит угроза разлуки и смерти.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011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57475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119860"/>
            <a:ext cx="221100" cy="176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4058333"/>
            <a:ext cx="221100" cy="1965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приёмы делают речь Шекспира выразительной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и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постоянно объясняют чувства через образы солнца, звёзд, цветов и весны. Благодаря этому любовь звучит не как обычный разговор, а как поэтическое открытие.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резко сталкивает нежность и грубость, свет и тьму, радость и страх. На таком фоне особенно заметно, как быстро романтика превращается в опасность.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реплики, шутки и перебранки делают сцены очень динамичными. Читатель слышит, как персонажи спорят, торопятся и не успевают договориться.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сонета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сцены построены как сонет, поэтому речь звучит стройно и торжественно. Это помогает показать, что чувство героев искреннее, глубокое и необычайно сильное.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романтическая история превращается в трагедию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сюжета уменьшается пространство для выбора: герои всё чаще действуют в спешке и под давлением обстоятельств.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сюжета показывает, как надежда постепенно сменяется тревогой, а затем необратимой потерей.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трагедии Уильяма Шекспира «Ромео и Джульетта»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сразу понятна подросткам: в ней есть первая любовь, споры с родителями, ревность и рискованные решения, которые приводят к серьёзным последствиям.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причины, почему пьесу читают и ставят до сих пор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написана красивым, образным языком, но остаётся живой и понятной. Её можно читать как романтическую историю и как предупреждение о силе вражды.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легко переносится в другое время и место, поэтому режиссёры постоянно ставят новые версии. Верона может выглядеть старинным городом или современным мегаполисом.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узнаваемо во всём мире благодаря ярким героям и сильному финалу. Оно напоминает, что доверие, мир и ответственность важны в любом возрасте.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сцены, которые особенно запоминаются на сцене и в кино
</a:t>
            </a:r>
            <a:endParaRPr lang="en-US" sz="2241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Балконная сцена: момент, когда мир становится тише
</a:t>
            </a:r>
            <a:pPr algn="l" indent="0" marL="0">
              <a:lnSpc>
                <a:spcPct val="90000"/>
              </a:lnSpc>
              <a:buNone/>
            </a:pPr>
            <a:r>
              <a:rPr lang="en-US" sz="13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сцене обычно подчёркивают ночной воздух, мягкий свет и ощущение тайны. Ромео и Джульетта стоят далеко от шума вражды, поэтому их разговор кажется почти отдельным миром, где существует только любовь и надежда.
</a:t>
            </a:r>
            <a:endParaRPr lang="en-US" sz="1385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Дуэль: вспышка, которая меняет всё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Схватка Меркуцио и Тибальта часто решается через резкие движения, напряжённую музыку и быстрый монтаж. Именно здесь романтическая история впервые становится по-настоящему трагической, а зритель чувствует, что события вышли из-под контроля.
</a:t>
            </a:r>
            <a:endParaRPr lang="en-US" sz="1449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Склеп: тишина, в которой слышно самое важное
</a:t>
            </a:r>
            <a:pPr algn="l" indent="0" marL="0">
              <a:lnSpc>
                <a:spcPct val="90000"/>
              </a:lnSpc>
              <a:buNone/>
            </a:pPr>
            <a:r>
              <a:rPr lang="en-US" sz="144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сцена строится на холодном свете, камне и почти полной неподвижности. Контраст между неподвижным пространством и отчаянными поступками героев делает развязку особенно тяжёлой и запоминающейся.
</a:t>
            </a:r>
            <a:endParaRPr lang="en-US" sz="1449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1642" y="1733225"/>
            <a:ext cx="4568217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показаны основные смысловые элементы пьесы и их значение для понимания сюжета.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личное счастье героев разрушается не самой любовью, а враждой, спешкой и отсутствием доверия между взрослыми и молодыми.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трагедии Уильяма Шекспира «Ромео и Джульетта»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конфликт и финал трагедии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2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построена трагедия от начала до финала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пьесе Уильяма Шекспира «Ромео и Джульетта»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которая учит ценить мир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Шекспира напоминает, что ненависть, спешка и молчание взрослых могут разрушить даже самое сильное чувство. История Ромео и Джульетты учит беречь доверие и отвечать за свои решения.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2026-05-22T17:52:56Z</dcterms:created>
  <dcterms:modified xsi:type="dcterms:W3CDTF">2026-05-22T17:52:56Z</dcterms:modified>
</cp:coreProperties>
</file>