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Tell the Time: учимся спрашивать и называть время по-английски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 сказать время по-английски без паники и лишних стрелок.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время на английском нужно каждый день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встречается в школе, дома и в телефоне. По-английски его часто называют коротко и ясно, чтобы сразу понять ответ. На уроке пригодятся самые частые модели: o’clock, half past, quarter past и quarter to.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вопрос: What time is it?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спросить время, по-английски говорят: What time is it? Это самый простой и полезный вопрос на уроке. Его можно услышать и в классе, и в обычной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 шаблону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Отвечать удобно по модели It’s… . Сначала звучит It’s, а затем добавляется нужное выражение времени. Так ответ получается коротким, понятным и совсем не страшным.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час и половина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время ровно, говорят: It’s five o’clock. Если прошло тридцать минут, используют: It’s half past five. Эти формы помогут быстро назвать самые частые значения времени.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часа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пятнадцати минут после часа говорят: It’s quarter past five. А если до следующего часа осталось пятнадцать минут, используют: It’s quarter to six. Тут важно не перепутать час.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со стрелками: hour hand и minute hand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стрелки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обычных часах есть short hour hand и long minute hand. Короткая стрелка показывает часы, а длинная помогает читать минуты. Она обычно самая занятая на циферблате.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стрелка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 часах есть second hand — тонкая секундная стрелка. Она двигается быстрее других и помогает замечать секунды. Но для чтения времени она не самая главная.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на циферблате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циферблате числа идут от 1 до 12. Они помогают понять, где находится стрелка и какой это час. С такими часами время читать намного легче.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час: o’clock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0094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минутная стрелка стоит на 12, это ровный час. В английском языке в таком случае добавляют o’clock. Это слово помогает показать, что минут ровно ноль.
</a:t>
            </a:r>
            <a:endParaRPr lang="en-US" sz="1542" dirty="0"/>
          </a:p>
        </p:txBody>
      </p:sp>
      <p:sp>
        <p:nvSpPr>
          <p:cNvPr id="8" name="Text 3"/>
          <p:cNvSpPr txBox="1"/>
          <p:nvPr/>
        </p:nvSpPr>
        <p:spPr>
          <a:xfrm>
            <a:off x="3179491" y="2010510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8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It’s one o’clock, It’s seven o’clock, It’s ten o’clock. Во всех примерах час один, семь или десять, а минутная стрелка остаётся на 12.
</a:t>
            </a:r>
            <a:endParaRPr lang="en-US" sz="1542" dirty="0"/>
          </a:p>
        </p:txBody>
      </p:sp>
      <p:sp>
        <p:nvSpPr>
          <p:cNvPr id="9" name="Text 4"/>
          <p:cNvSpPr txBox="1"/>
          <p:nvPr/>
        </p:nvSpPr>
        <p:spPr>
          <a:xfrm>
            <a:off x="6097381" y="2010523"/>
            <a:ext cx="27849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говорят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o’clock связано с выражением of the clock. Его используют только для ровного часа, поэтому не нужно добавлять его к другим минутам. Тут правила очень строгие, как у часов.
</a:t>
            </a:r>
            <a:endParaRPr lang="en-US" sz="153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ответ о времени по-английски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выбрать нужную фразу по положению стрелок на циферблате.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 past: половина часа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Half past означает 30 минут после часа. Это удобная английская форма для половины часа, когда минутная стрелка стоит внизу циферблата и время уже перешло через середину.
</a:t>
            </a:r>
            <a:endParaRPr lang="en-US" sz="1519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half past называют час, который уже прошёл. Поэтому говорят It’s half past two, а не следующий час. Важно помнить: сначала половина, потом уже нужный номер часа.
</a:t>
            </a:r>
            <a:endParaRPr lang="en-US" sz="1519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It’s half past six, It’s half past nine, It’s half past one. Такие примеры помогают привыкнуть к форме и не растеряться, когда часы показывают 30 минут.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 past и quarter to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1261124"/>
            <a:ext cx="40512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 past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 past означает 15 минут после часа. Когда минутная стрелка стоит на цифре 3, это удобный способ сказать время: It’s quarter past three. Всё просто, как четвертинка пирога.
</a:t>
            </a:r>
            <a:endParaRPr lang="en-US" sz="1460" dirty="0"/>
          </a:p>
        </p:txBody>
      </p:sp>
      <p:sp>
        <p:nvSpPr>
          <p:cNvPr id="8" name="Text 3"/>
          <p:cNvSpPr txBox="1"/>
          <p:nvPr/>
        </p:nvSpPr>
        <p:spPr>
          <a:xfrm>
            <a:off x="4831181" y="1261124"/>
            <a:ext cx="40512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 to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Quarter to означает 15 минут до следующего часа. Когда минутная стрелка на 9, говорят: It’s quarter to five. Здесь важно назвать уже следующий час, а не тот, который подходит к концу.
</a:t>
            </a:r>
            <a:endParaRPr lang="en-US" sz="14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5538" y="1789450"/>
            <a:ext cx="209475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и to: минуты после и до часа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 — после часа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past используют, когда минуты уже прошли после часа. Оно помогает назвать время, если стрелка ушла от 12 вперёд. Например: It’s ten past eight.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 — до следующего часа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to используют, когда до следующего часа осталось немного времени. Оно показывает, что стрелка движется к новому часу. Например: It’s ten to ten.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Минуты по ходу часов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past и to помогают смотреть на циферблат как на путь стрелки. Сначала считаем минуты после часа, а потом — сколько осталось до следующего. Почти как маленькое часовое путешествие.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5 past, 10 past, 20 past. А ещё: 20 to, 10 to, 5 to. Такие формы часто встречаются в речи и помогают говорить быстро и понятно.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минут по пятёркам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1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большое число на циферблате помогает считать минуты по пять. От 12 до 1 проходит 5 минут, поэтому это первый шаг к быстрому чтению часов.
</a:t>
            </a:r>
            <a:endParaRPr lang="en-US" sz="1242" dirty="0"/>
          </a:p>
        </p:txBody>
      </p:sp>
      <p:sp>
        <p:nvSpPr>
          <p:cNvPr id="10" name="Text 3"/>
          <p:cNvSpPr txBox="1"/>
          <p:nvPr/>
        </p:nvSpPr>
        <p:spPr>
          <a:xfrm>
            <a:off x="2001619" y="20110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 кругу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12 до 2 — 10 минут, до 3 — 15 минут, до 4 — 20 минут. Стрелка идёт по кругу, а ты просто прибавляешь пятёрки.
</a:t>
            </a:r>
            <a:endParaRPr lang="en-US" sz="1242" dirty="0"/>
          </a:p>
        </p:txBody>
      </p:sp>
      <p:sp>
        <p:nvSpPr>
          <p:cNvPr id="11" name="Text 4"/>
          <p:cNvSpPr txBox="1"/>
          <p:nvPr/>
        </p:nvSpPr>
        <p:spPr>
          <a:xfrm>
            <a:off x="3741637" y="201107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полчаса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5 означает 25 минут, а число 6 — 30 минут. Это уже half past. Такой счёт помогает не теряться, когда часы выглядят как маленькая загадка.
</a:t>
            </a:r>
            <a:endParaRPr lang="en-US" sz="1242" dirty="0"/>
          </a:p>
        </p:txBody>
      </p:sp>
      <p:sp>
        <p:nvSpPr>
          <p:cNvPr id="12" name="Text 5"/>
          <p:cNvSpPr txBox="1"/>
          <p:nvPr/>
        </p:nvSpPr>
        <p:spPr>
          <a:xfrm>
            <a:off x="5481661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запомнить шаги по пять, можно быстрее читать аналоговые часы. Не нужно считать каждую минуту отдельно — циферблат сам подсказывает нужное значение.
</a:t>
            </a:r>
            <a:endParaRPr lang="en-US" sz="1242" dirty="0"/>
          </a:p>
        </p:txBody>
      </p:sp>
      <p:sp>
        <p:nvSpPr>
          <p:cNvPr id="13" name="Text 6"/>
          <p:cNvSpPr txBox="1"/>
          <p:nvPr/>
        </p:nvSpPr>
        <p:spPr>
          <a:xfrm>
            <a:off x="7221679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себя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стрелку и назови число, потом умножь его на пять. Так ты быстро узнаешь минуты и сможешь уверенно ответить на вопрос о времени.
</a:t>
            </a:r>
            <a:endParaRPr lang="en-US" sz="12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цифры говорят громче стрелок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 кухне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электронные часы показывают 07:00, и сразу понятно: пора вставать и собираться. Цифры читаются быстро, без подсчёта стрелок. Двоеточие аккуратно делит часы и минуты, как маленький помощник для внимательного взгляда.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 в школе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на часах может гореть 08:15, и ученики сразу понимают: урок уже начался, а время движется дальше. Электронный экран помогает проверить ответ после чтения аналоговых часов и не перепутать часы с минутами.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вечером на дисплее можно увидеть 14:30. Такое время удобно сравнивать с расписанием дня и привычками семьи. Электронные часы подсказывают ответ за секунду и помогают быстрее проверить, верно ли прочитано время по-английски.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 и PM помогают понять, утро это или вечер. Одно и то же число на часах может означать разное время дня, поэтому обозначение очень важно.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Общепринятое правило записи времени в английском языке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суток: до полудня и после полудня.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прочитать время без ошибки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чтения времени по аналоговым часам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3057275"/>
            <a:ext cx="231188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 школьном дне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 вставать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 простых фраз: It’s seven o’clock, time to get up. Так время помогает быстро проснуться и не проспать важный школьный день.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 школу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наступает время идти в школу, можно сказать: It’s half past eight, time for school. Часы превращаются в полезную подсказку, а не просто цифры на стене.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перед уроками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подъёма идёт завтрак: It’s half past seven, time for breakfast. Такое предложение связывает часы с привычным делом и помогает запомнить порядок утренних действий.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 дела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время напоминает о занятиях, домашнем задании и отдыхе. Фразы с часами помогают понять, когда начинать дело, а когда уже пора закрывать тетрадь.
</a:t>
            </a:r>
            <a:endParaRPr lang="en-US" sz="113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вокруг нас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в 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часто висят на кухне, в спальне и в гостиной. Они помогают не забыть про завтрак, сборы и вечерний отдых, а заодно делают дом немного серьёзнее.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на 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часы подсказывают, когда начинается урок и когда звонок зовёт на перемену. Без них школьный день стал бы совсем непредсказуемым, как сюрприз-коробка.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телефоне и расписании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показывает время рядом с сообщениями, будильником и календарём. А расписание автобуса, кружка или мультфильма тоже требует внимательного чтения часов и минут.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и на площадке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время помогает не опоздать на встречу, тренировку или прогулку. Даже на спортивной площадке полезно знать, когда начинать игру и когда пора возвращаться домой.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чтении времени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стрелки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перепутать hour hand и minute hand. Короткая стрелка показывает часы, а длинная — минуты, поэтому важно смотреть на обе стрелки сразу.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шаги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 — не вспомнить, что на циферблате минуты считают по пятёркам. Если это правило забыто, время кажется намного сложнее, чем оно есть на самом деле.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Говорят только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называет лишь число, но забывает добавить o’clock, half past или past/to. Тогда ответ звучит неполно, как предложение без важного слова.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утро и вечер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на часах может быть одинаковым утром и вечером, поэтому AM и PM нужно различать особенно внимательно. Иначе 7:00 может превратиться из завтрака в ужин.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на вопрос о времени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 ответа по аналоговым и электронным часам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1585" y="75"/>
            <a:ext cx="506983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упражнения на уроке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7975" y="1710075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картинку и фразу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смотрят на часы и подбирают к ним правильную фразу. Такое задание помогает быстро узнавать o’clock, half past, quarter past и quarter to без долгих раздумий.
</a:t>
            </a:r>
            <a:endParaRPr lang="en-US" sz="1042" dirty="0"/>
          </a:p>
        </p:txBody>
      </p:sp>
      <p:sp>
        <p:nvSpPr>
          <p:cNvPr id="11" name="Text 3"/>
          <p:cNvSpPr txBox="1"/>
          <p:nvPr/>
        </p:nvSpPr>
        <p:spPr>
          <a:xfrm>
            <a:off x="497975" y="2372147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ответ из трёх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выбрать один правильный вариант из нескольких предложений. Это упражнение учит внимательно читать время и замечать разницу между похожими ответами, чтобы не попасть в языковую ловушку.
</a:t>
            </a:r>
            <a:endParaRPr lang="en-US" sz="952" dirty="0"/>
          </a:p>
        </p:txBody>
      </p:sp>
      <p:sp>
        <p:nvSpPr>
          <p:cNvPr id="12" name="Text 4"/>
          <p:cNvSpPr txBox="1"/>
          <p:nvPr/>
        </p:nvSpPr>
        <p:spPr>
          <a:xfrm>
            <a:off x="497975" y="3034220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пару часов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Аналоговые часы можно соединить с digital clock. Так ученики видят, как одно и то же время выглядит стрелками и цифрами, и лучше запоминают обе записи.
</a:t>
            </a:r>
            <a:endParaRPr lang="en-US" sz="1042" dirty="0"/>
          </a:p>
        </p:txBody>
      </p:sp>
      <p:sp>
        <p:nvSpPr>
          <p:cNvPr id="13" name="Text 5"/>
          <p:cNvSpPr txBox="1"/>
          <p:nvPr/>
        </p:nvSpPr>
        <p:spPr>
          <a:xfrm>
            <a:off x="497975" y="3696305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время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картинке дети произносят полную фразу на английском языке. Это тренирует не только чтение времени, но и уверенность: ответ звучит коротко, ясно и по делу.
</a:t>
            </a:r>
            <a:endParaRPr lang="en-US" sz="1042" dirty="0"/>
          </a:p>
        </p:txBody>
      </p:sp>
      <p:sp>
        <p:nvSpPr>
          <p:cNvPr id="14" name="Text 6"/>
          <p:cNvSpPr txBox="1"/>
          <p:nvPr/>
        </p:nvSpPr>
        <p:spPr>
          <a:xfrm>
            <a:off x="497975" y="4358416"/>
            <a:ext cx="32928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распорядок дня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помогают выстроить день: подъём, завтрак, уроки, домашнее задание и сон. Когда действия идут по порядку, время запоминается быстрее и становится по-настоящему полезным.
</a:t>
            </a:r>
            <a:endParaRPr lang="en-US" sz="10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 теме Tell the Time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запомни вопрос: What time is it? На него удобно отвечать коротко и чётко, чтобы собеседник сразу понял, который сейчас час.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ответа используй готовые модели: It’s… o’clock, half past, quarter past и quarter to. Они помогают говорить о времени без лишних слов и ошибок.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и часы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Hour hand — короткая стрелка, minute hand — длинная стрелка. Если часы электронные, время показывают цифры, и читать его становится почти мгновенно.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по-английски — это просто!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 уже знаешь главные модели времени и умеешь читать стрелки и цифры. Теперь можно уверенно говорить о школе, распорядке дня и любимых делах без путаницы и спешки.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2026-05-29T12:09:02Z</dcterms:created>
  <dcterms:modified xsi:type="dcterms:W3CDTF">2026-05-29T12:09:02Z</dcterms:modified>
</cp:coreProperties>
</file>