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«Госпожа Бовари»: замысел и воплощение
</a:t>
            </a:r>
            <a:endParaRPr lang="en-US" sz="2514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мечте, которая не выдержала столкновения с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Второй империи: среда романа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Флобер писал о времени буржуазных ценностей, внешнего успеха и жёсткой морали. Провинциальная Нормандия стала точным фоном, где особенно заметны скука, зависимость и отсутствие духовной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романа — газетный и судебный случай о жене провинциального врача, завершившийся самоубийством. Флобер увидел в нём не сенсацию, а материал для серьёзного исследования характера.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отказался от прямых нравоучений и превратил бытовую историю в психологическую трагедию. Его интересовали не только поступки героини, но и логика её самообмана, воспитание чувств и привычка жить ожиданиями.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частный эпизод стал художественным образом эпохи: конфликт между романтическим идеалом и реальностью раскрывает не только судьбу Эммы, но и уязвимость человека перед навязанными мечтами.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замысла: реальный случай и художественное преображение
</a:t>
            </a:r>
            <a:endParaRPr lang="en-US" sz="16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романа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работы Флобера и путь романа к публикации и признанию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237" y="4181428"/>
            <a:ext cx="50557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флоберовского реализма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Флобер показывает предметы, жесты и обстановку так, чтобы каждая деталь работала на смысл сцены и раскрывала характеры без прямых объяснений автора.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редко оценивает героев напрямую. Благодаря этому читатель сам видит противоречие между мечтами Эммы и прозаической действительностью.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беспристрастность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гостиная, лавка, аптека и дорога не просто создают фон: они формируют ощущение замкнутого мира, из которого трудно вырваться.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основа смысла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объясняются внутренними причинами: привычками, страхами, самообманом и зависимостью от чужого мнения, а не случайным набором событий.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мотивировка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история провинциальной семьи обнажает опасность мечтаний, подсказанных романами и общественными стереотипами, когда они подменяют живую жизнь.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книжных иллюзий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Бовари как образ обыденности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изображён как добродушный и неглупый, но внутренне пассивный человек: он действует медленно, не умеет увидеть ситуацию глубже и легко подчиняется обстоятельствам.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фоне особенно отчётливо видны ожидания Эммы. Там, где Шарль выбирает привычное и удобное, она ищет исключительность, сильное чувство и жизнь, отличную от повседневной.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с юности впитывает язык любовных романов и образ красивой судьбы. Книжные сюжеты становятся для неё мерилом счастья и заставляют ждать от жизни постоянного праздника.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провинциального брака быстро кажется ей серой и тесной. Чем сильнее Эмма сравнивает действительность с идеалом, тем острее ощущает разочарование, пустоту и внутреннюю неудовлетворённость.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рождаются ошибочные решения: стремление к новым увлечениям, бегство в иллюзии и отказ принять ограничения жизни. Конфликт романа строится именно на этой разорванности сознания.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Бовари: воспитание чувств и источник конфликта
</a:t>
            </a:r>
            <a:endParaRPr lang="en-US" sz="19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мечты Эммы всё чаще сталкиваются с действительностью и требуют всё более рискованных решений.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нарастания внутреннего кризиса Эммы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развивается поступательно: каждое новое увлечение временно поднимает надежду, но затем усиливает зависимость и приближает катастрофу.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«Госпожа Бовари» Гюстава Флобера; последовательность событий романа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романа: три витка разочарования
</a:t>
            </a:r>
            <a:endParaRPr lang="en-US" sz="1997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Провинциальный брак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задаёт ощущение несоответствия между мечтой и жизнью: семейная рутина быстро оказывается слишком узкой для ожиданий Эммы.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Любовные увлечения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найти сильное чувство не приносят освобождения. Каждое новое увлечение лишь ненадолго оживляет надежду и затем усиливает внутреннюю пустоту.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Долги, унижение и отсутствие выхода завершают путь героини. Композиция ведёт к трагедии как к итогy нарастающих противоречий, а не случайного стечения обстоятельств.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романа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«Госпожа Бовари» Гюстава Флобера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помогают Флоберу раскрыть главные темы романа через детали повседневности.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соединяют быт и психологию: через них видны иллюзии, несвобода и путь героини к трагическому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Тост в романе выглядит как место, где дни повторяются почти без изменений. Здесь всё подчинено привычке: дом, приём пациентов, разговоры соседей и редкие выезды за пределы городка. Именно такая замкнутость делает скуку ощутимой и почти физической.
</a:t>
            </a:r>
            <a:endParaRPr lang="en-US" sz="10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Тост: жизнь в тесной рамке
</a:t>
            </a:r>
            <a:endParaRPr lang="en-US" sz="158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героев не открывают перед ними свободу, а лишь меняют декорации одной и той же ограниченной жизни. Дороги соединяют Тост, Руaн и окрестности, но не выводят персонажей к духовному обновлению. Пространство романа словно сужается вокруг их надежд.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 которым не уйти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Лавки, гостиные и аптека создают мир, где всё обсуждают, оценивают и сравнивают. Общественное мнение становится невидимой силой, от которой трудно скрыться. Поэтому провинция у Флобера — не просто фон, а среда, формирующая страх, зависимость и внутреннюю несвободу.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как давление
</a:t>
            </a:r>
            <a:endParaRPr lang="en-US" sz="1394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Руaн, Тост и провинциальное пространство романа
</a:t>
            </a:r>
            <a:endParaRPr lang="en-US" sz="17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как типы общества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 воплощает мягкую мечтательность и нерешительность: он чувствителен, но не способен на поступок, поэтому его чувства остаются красивой, но слабой иллюзией.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Родольф, напротив, действует уверенно и холодно. Он умеет говорить о страсти, но видит в любви лишь удобный способ удовлетворить собственный эгоизм.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Аптекарь Оме уверен в своей правоте и прогрессе, однако его «просвещённость» оказывается самодовольной и пошлой. За громкими словами у него скрывается духовная пустота.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Лере связан с торговой выгодой и расчётом: он умеет использовать чужие слабости. Через него в романе особенно ясно видна власть денег и обмана.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речевые пласты не только передают голоса персонажей, но и показывают, как в романе сталкиваются личное чувство, общественная маска и чужие готовые формулы.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стили в романе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речи создаёт иронию и раскрывает разрыв между внутренним опытом героев и тем языком, которым они привыкли пользоваться.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речевой организации романа Гюстава Флобера «Госпожа Бовари»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Флобера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Флобер добивается эффекта точности через тщательно отобранные детали и выверенный ритм фразы. Каждое описание выглядит спокойным, но за ним чувствуется строгий художественный расчёт.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высокого и низкого особенно заметен в сценах, где романтические слова Эммы сталкиваются с обыденной реальностью. Благодаря этому мечта звучит красиво, но постепенно теряет убедительность.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Флобера редко выражена прямо: она скрыта в сопоставлении, в повторе, в выборе слов. Читатель сам замечает несоответствие между внешней эффектностью и внутренней пустотой.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процесс 1857 года и его значение
</a:t>
            </a:r>
            <a:endParaRPr lang="en-US" sz="2107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1856: публикация фрагментов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главы романа появились в «Revue de Paris» и сразу привлекли внимание критиков. Уже тогда текст вызвал споры из-за смелого изображения семейной и любовной жизни.
</a:t>
            </a:r>
            <a:endParaRPr lang="en-US" sz="1468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1857: оправдание и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оправдания Флобер укрепил репутацию новатора. Скандал лишь усилил интерес к роману и сделал его одним из самых обсуждаемых произведений своего времени.
</a:t>
            </a:r>
            <a:endParaRPr lang="en-US" sz="1427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1857: суд над Флобером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обвинили в оскорблении общественной морали и религии. Процесс превратился в крупное литературное событие и показал, насколько остро воспринимался реализм романа.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яда, лекарства и смерти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 как пространство холодной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лекарства и медицинские термины звучат почти буднично, будто трагедия может возникнуть в самой обычной среде. Аптека становится местом, где рациональность оборачивается бездушием.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Арсеник как знак катастрофы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соединяет в одном эпизоде долгий внутренний кризис, унижение и безвыходность. Смерть Эммы выглядит не случайностью, а последним звеном цепи, которую уже нельзя разорвать.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не просто смену настроений, а постепенное истощение внутренней энергии героини под давлением несбывшихся ожиданий.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Эммы Бовари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подъёмы связаны с мечтой о любви, а самые резкие спады — с долгами, унижением и потерей опоры в реальности.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Сюжетно-психологический анализ романа Гюстава Флобера «Госпожа Бовари»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Флобера и художественный результат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поэтики романа Гюстава Флобера «Госпожа Бовари»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частный сюжет превращается у Флобера в широкое исследование человеческого самообмана.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Флобер сохраняет конкретность быта, но поднимает сюжет до уровня общего разговора о мечте, свободе и цене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гибели: логика сюжета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внутреннего и внешнего падения героини в романе «Госпожа Бовари»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«Госпожа Бовари» читается как классика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Флобера стал классикой, потому что соединил точность реализма, глубокий психологизм и честный взгляд на повседневность. История Эммы Бовари остаётся важной и сегодня, напоминая о цене самообмана и силе трезвого взгляда на жизнь.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2026-05-23T11:30:33Z</dcterms:created>
  <dcterms:modified xsi:type="dcterms:W3CDTF">2026-05-23T11:30:33Z</dcterms:modified>
</cp:coreProperties>
</file>