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степь, тихий ветер и далёкая даль в стихах Сурикова.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З. Суриков. «Степь» — картина природы в отрывке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природу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Захарович Суриков писал о родной природе просто и образно. Его стихи легко представить, потому что в них есть знакомые картины, тихие чувства и ясные слова, понятные детям.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это широкая открытая местность, где взгляд легко уходит вдаль. Здесь нет густого леса и высоких гор, зато много воздуха, света и свободы.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почти всегда есть движение: колышется трава, гуляет ветер, меняется небо. Поэтому она кажется живой, даже если вокруг очень тихо и просторно.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степи — открытый горизонт. Человек видит далеко вокруг себя и будто чувствует, как пространство становится ещё больше. От этого рождается спокойное, светлое настроение.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картины степи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широкая светлая картина: перед глазами открытое пространство, где ничто не мешает взгляду. Всё кажется ровным, спокойным и очень просторным.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степь удобно представить на рисунке: низкая трава, высокое небо и тонкая линия горизонта. Даже краски здесь, кажется, дышат тишиной.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делает картину степи подвижной: он шевелит траву и сразу меняет её вид, будто природа не любит стоять на 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ветра степь не становится шумной, но в ней появляется жизнь. Читатель словно слышит, как пространство тихо переговаривается само с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ветер помогает почувствовать, что степь — это не пустота, а большой живой мир, где всё время что-то движется и дышит.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степи
</a:t>
            </a:r>
            <a:endParaRPr lang="en-US" sz="3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в степи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в степи не шумит громко, а тихо шуршит. Этот звук помогает представить мягкое движение растений под ветром и делает картину особенно живой и спокойной.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слышится не как резкий порыв, а как тихое дыхание природы. Он словно проходит по степи и оставляет после себя ощущение свежести и простора.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даже тишина звучит по-особому: она большая, светлая и далёкая. Благодаря этому читатель лучше чувствует открытое пространство и его спокойствие.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свет в описании степи
</a:t>
            </a:r>
            <a:endParaRPr lang="en-US" sz="3097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небо создаёт ощущение высоты и простора. Оно как будто раскрывает над степью огромный купол и делает всю картину лёгкой.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трава добавляет мягкие природные краски. Она не спорит с небом, а спокойно поддерживает общую картину тишины и движения.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далёком пространстве помогает увидеть глубину степи. Из-за этого пейзаж кажется чистым, ясным и очень выразительным без лишних деталей.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17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отрывке показывает, как из простой картины степи рождается спокойное и задумчивое чувство.
</a:t>
            </a:r>
            <a:endParaRPr lang="en-US" sz="8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не торопится и смотрит на степь спокойно. Он замечает не только общий вид, но и маленькие детали, из которых складывается картина природы.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добрый и сосредоточенный. Он как будто умеет слушать тишину и видеть красоту там, где другой человек прошёл бы мимо и ничего не заметил.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наблюдатель помогает читателю почувствовать себя рядом с ним. Кажется, будто мы тоже стоим в степи и смотрим вдаль вместе с героем.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становится очень близким и понятным. Природа в нём показана через внимательные глаза человека, который умеет удивляться.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внимательный наблюдатель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степь как живое пространство: ветер будто ходит по ней, трава откликается на его движение, а всё вокруг словно дышит.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приёмы помогают не просто увидеть пейзаж, а почувствовать его характер. Степь кажется не картинкой в книге, а настоящим живым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будто умеет действовать сама, читать становится интереснее. Слова начинают шептать, двигаться и рисовать в воображении большую тихую степь.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олицетворения в стихотворении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иллюстрации к отрывку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 тонкая линия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лучше показать степь так, будто она тянется далеко-далеко, почти до края света. Низкая трава, ровная земля и узкая линия горизонта сразу создают чувство простора и спокойствия, как на тихой прогулке без спешки.
</a:t>
            </a:r>
            <a:endParaRPr lang="en-US" sz="1612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занимает почти весь лист
</a:t>
            </a:r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небо помогает почувствовать, что над степью очень много воздуха и света. Если оно будет мягким и светлым, а не суровым, картина станет доброй и спокойной. Так читатель почти слышит, как гуляет ветер.
</a:t>
            </a:r>
            <a:endParaRPr lang="en-US" sz="170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вдаль и лёгкое движение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дорога или едва заметная тропинка добавит ощущение пути и открытого пространства. Мелкие штрихи в траве покажут движение, а тёплые краски сделают степь живой, но не шумной. Иллюстрация получится простой и выразительной.
</a:t>
            </a:r>
            <a:endParaRPr lang="en-US" sz="15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впечатления помогают понять, почему простая картина природы запоминается так надолго.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ощущения создают образ степи: тишина, простор и движение.
</a:t>
            </a:r>
            <a:endParaRPr lang="en-US" sz="226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отрывка стихотворения И. З. Сурикова «Степь»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настроение стихотворения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ясного света и открытого пространства. Из-за этого степь кажется чистой, спокойной и очень приветливой, как утро без суеты.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тишине природа не замирает. Ветер шевелит траву, и картина становится живой, будто степь тихо дышит и рассказывает свою историю.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громких событий и резких перемен. Всё построено на спокойных впечатлениях, поэтому чтение оставляет мягкое, задумчивое чувство.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не просто смотрит на пейзаж, а словно радуется ему вместе с героем. От этого настроение становится тёплым, добрым и немного мечтательным.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понятные слова, которые легко представить: степь, трава, даль, ветер. Благодаря этому картина возникает быстро, без трудных объяснений и длинных описаний.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Сурикова
</a:t>
            </a:r>
            <a:endParaRPr lang="en-US" sz="3294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передать спокойный ритм наблюдения. Читатель словно идёт взглядом по открытому пространству и не торопится, как и сам герой стихотворения.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делают пейзаж живым и выразительным. В них нет лишнего украшательства, зато есть точность, которая помогает увидеть степь ясно и по-настоящему.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степь
</a:t>
            </a:r>
            <a:endParaRPr lang="en-US" sz="23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большое открытое пространство без густого леса и высоких гор. Слово сразу задаёт главную картину стихотворения и помогает представить широкую землю.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даль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насколько далеко уходит взгляд. Они создают ощущение бескрайности и помогают почувствовать, что степь тянется очень далеко.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шорох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передают движение и тихий звук природы. Благодаря им степь кажется не пустой, а живой, шевелящейся и чуть шепчущей.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пыль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заметить особую атмосферу открытого места. Простор даёт свободу, а пыль подчёркивает, что степь зависит от ветра и света.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легко представить картину глазами: поляна воздуха, небо над головой и дорога вдаль. Ребёнок сразу видит пейзаж, будто сам оказался в степи.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опирается на знакомые образы природы. Поле, трава, ветер и даль встречаются вокруг нас, поэтому текст кажется понятным и близким.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сложного сюжета, и это даже хорошо. Можно спокойно наблюдать за картиной, замечать детали и не спешить, как на настоящей прогулке.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 тоже привлекает внимание. Оно мягкое, плавное и немного певучее, поэтому стихотворение читается легко и оставляет тёплое впечатление.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интересно детям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идти от общего впечатления к главной мысли и разбирать отрывок по шагам.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стоит отдельно от пейзажа, а внимательно смотрит на него. Так человек становится частью большого мира, где всё связано между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отрывке не молчит безучастно: ветер, трава и даль как будто отвечают на взгляд человека. От этого степь кажется ближе и добрее.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красоту можно заметить только спокойным и вдумчивым взглядом. Если не торопиться, даже обычный пейзаж становится удивительным.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стихотворении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особенно запоминаются степь, ветер, трава, небо и даль. Эти образы вместе создают ощущение широты и тихого движения, будто природа дышит совсем рядом.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отрывке
</a:t>
            </a:r>
            <a:endParaRPr lang="en-US" sz="2837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простом. Если смотреть внимательно, даже спокойный пейзаж может вызвать радость, восхищение и желание беречь родную природу.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которую хочется увидеть самому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Сурикова показывает, что тихий пейзаж может быть очень красивым. В нём есть свет, воздух и движение, а ещё — спокойная радость от встречи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2026-05-24T06:48:46Z</dcterms:created>
  <dcterms:modified xsi:type="dcterms:W3CDTF">2026-05-24T06:48:46Z</dcterms:modified>
</cp:coreProperties>
</file>