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4475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Компьютерные операции, виды данных и программное обеспечение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понятий: процессы, данные и программы в современном компьютере.
</a:t>
            </a:r>
            <a:endParaRPr lang="en-US" sz="3277" dirty="0"/>
          </a:p>
        </p:txBody>
      </p:sp>
      <p:sp>
        <p:nvSpPr>
          <p:cNvPr id="4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терминологии и основ компьютерных операций важно для учебы и карьерного роста. ИКТ востребованы в науке, образовании и общении, а английский язык расширяет доступ к современным технологиям.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компьютерных знаний сегодня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задачи операций включают вычисления, сортировку данных, поиск информации и управление файлами в системах.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выполняет действия с данными: вводит, обрабатывает, хранит и выводит информацию для пользователя или других систем.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запись — базовые процессы в работе программ, обеспечивающие обмен информацией между памятью и устройствами.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операции: основные определения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процессор (CPU)
</a:t>
            </a:r>
            <a:pPr algn="ctr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CPU — мозг компьютера, выполняющий инструкции и управляет вычислениями. Он обрабатывает данные, получаемые из памяти и устройств ввода, и направляет результаты дальше.
</a:t>
            </a:r>
            <a:endParaRPr lang="en-US" sz="1077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Оперативная память (RAM)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RAM временно хранит данные и программы, которые активно используются. Быстрый доступ к ней ускоряет вычисления и позволяет одновременно запускать несколько процессов.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Устройства ввода-вывода и накопители
</a:t>
            </a:r>
            <a:pPr algn="ctr" indent="0" marL="0">
              <a:lnSpc>
                <a:spcPct val="100000"/>
              </a:lnSpc>
              <a:buNone/>
            </a:pPr>
            <a:r>
              <a:rPr lang="en-US" sz="5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данных поступает через клавиатуру, мышь, сенсоры; вывод — на экран, принтер или другие устройства. Накопители длительно сохраняют информацию для последующего использования.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компьютера и путь данных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— формализованные сведения, которые компьютер воспринимает и обрабатывает. Они должны быть структурированы для эффективной работы программ.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данных в информатике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данных различаются по форме и содержанию, включая числа, текстовую информацию и мультимедиа, что влияет на методы их применения.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данных определяет способы их обработки, анализ и кодирование, позволяя моделировать и хранить разнообразные виды информации.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451" y="1639059"/>
            <a:ext cx="280626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2051" y="1639059"/>
            <a:ext cx="280626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2496" y="3348634"/>
            <a:ext cx="240536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22096" y="3348634"/>
            <a:ext cx="240536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данных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целые и дробные числа, применяются для расчетов, статистики и моделирования процессов в различных сферах.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символов используются для хранения сообщений, документов и кода программ, обеспечивая обмен информацией.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данные представлены фотографиями и рисунками в форматах jpeg, png и других для визуального восприятия.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 и видео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звука и движения — mp3, mp4 файлы применяются в мультимедиа, обучении и развлечениях.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59245"/>
            <a:ext cx="4328400" cy="2043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связь форматов данных с практическими сферами их использования.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данных оптимально подходят для конкретных задач в информатике и ИКТ.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информатике,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данных и области применения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переводит данные в форматы, подходящие для обработки, хранения и передачи между устройствами.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и кодирование данных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данные преобразуются в двоичный код, что обеспечивает их распознавание компьютерами на базовом уровне.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изображений уменьшает размер файлов, сохраняя качество, что оптимизирует использование памяти и канала передачи.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также гарантирует совместимость различных систем и повышает безопасность при передаче информации.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двоичных данных
</a:t>
            </a:r>
            <a:pPr algn="ctr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информация в компьютере представлена битами — последовательностями из нулей и единиц. Такая система обеспечивает стабильность и однозначность хранения любого типа данных.
</a:t>
            </a:r>
            <a:endParaRPr lang="en-US" sz="1217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кодирования чисел и символов
</a:t>
            </a:r>
            <a:pPr algn="ctr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или буква конвертируются в двоичный формат посредством алгоритмов кодирования, что позволяет программе интерпретировать и обрабатывать их безошибочно.
</a:t>
            </a:r>
            <a:endParaRPr lang="en-US" sz="119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Двоичная система счисления в компьютерах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Программное обеспечение: роль и виды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Программное обеспечение управляет аппаратной частью и обеспечивает взаимодействие компонентов для выполнения пользовательских задач.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Системное ПО управляет ресурсами компьютера, включая операционную систему, драйверы и утилиты, обеспечивая стабильную работу.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Прикладное ПО ориентировано на конкретные функции пользователя, такие как редактирование текста, просмотр веб-страниц или обучение.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редакторы предназначены для создания и редактирования документов, широко используемые в обучении и работе, пример — Microsoft Word.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прикладного программного обеспечения
</a:t>
            </a:r>
            <a:endParaRPr lang="en-US" sz="2707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Веб-браузеры, такие как Google Chrome, обеспечивают доступ к Интернету, поддерживают загрузку страниц и работу с онлайн-сервисами.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редакторы позволяют создавать и обрабатывать изображения; Adobe Photoshop — популярный инструмент для профессионального дизайна.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платформы предлагают интерактивные курсы и материалы, облегчая дистанционное обучение и развитие навыков в разных областях.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пользователя, программ и данных в компьютере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передачи команд и обработки информации от пользователя к оборудованию и обратно
</a:t>
            </a:r>
            <a:endParaRPr lang="en-US" sz="2663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многозадачности позволяет одновременно запускать несколько программ, а организация файловой системы помогает структурировать данные.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Операционная система контролирует работу аппаратных компонентов, обеспечивая эффективное использование ресурсов и взаимодействие устройств.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предоставляет пользователю удобный интерфейс для управления файлами и приложениями, упрощая выполнение повседневных задач.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Операционные системы: функции и роль в работе компьютера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Windows: универсальность и широкое распространение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Windows обладает интуитивно понятным интерфейсом и поддерживает множество программных решений. Ее простота и регулярные обновления делают её лидером среди пользователей ПК.
</a:t>
            </a:r>
            <a:endParaRPr lang="en-US" sz="1005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macOS: удобство и стабильность для творчества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macOS отличается дружественным дизайном и высокой стабильностью работы. Пользователи ценят её интеграцию с другими продуктами Apple и надёжную защиту данных.
</a:t>
            </a:r>
            <a:endParaRPr lang="en-US" sz="1062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Linux: гибкость и возможности настройки
</a:t>
            </a:r>
            <a:pPr algn="ctr" indent="0" marL="0">
              <a:lnSpc>
                <a:spcPct val="100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Linux предлагает открытую архитектуру и широкие возможности для персонализации. Это популярный выбор для разработчиков и серверных систем благодаря высокой безопасности и свободе использования.
</a:t>
            </a:r>
            <a:endParaRPr lang="en-US" sz="949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популярных операционных систем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Многозадачность позволяет одновременно выполнять несколько приложений без заметной потери производительности, оптимизируя работу пользователя.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Многозадачность и многопользовательский режим в ОС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Многопользовательский режим поддерживает одновременную работу различных людей на одном устройстве или сервере, обеспечивая индивидуальные настройки и безопасность.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Разграничение прав доступа регулирует, какой пользователь к каким ресурсам имеет доступ, защищая данные и поддерживая порядок в системе.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FAT32: простая и совместимая файловая 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FAT32 используется для флеш-накопителей и небольших разделов благодаря простой структуре и широкой поддержке, но имеет ограничения по размеру файла до 4 ГБ.
</a:t>
            </a:r>
            <a:endParaRPr lang="en-US" sz="1095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NTFS: стандарт для Windows-систем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NTFS обеспечивает высокую производительность, поддержку больших файлов и расширенные функции безопасности, такие как шифрование и контроль доступа к файлам.
</a:t>
            </a:r>
            <a:endParaRPr lang="en-US" sz="1191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ext4: популярная файловая система для Linux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ext4 обеспечивает надёжность хранения, поддержку больших дисков и эффективную организацию данных, что делает её предпочтительным выбором в Linux-средах.
</a:t>
            </a:r>
            <a:endParaRPr lang="en-US" sz="1191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файловых систем и их особенности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Windows сохраняет стабильное лидерство на рынке благодаря совместимости с широким спектром приложений и оборудования.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пользователей предпочитают Windows за универсальность, однако macOS и Linux занимают важные ниши для разных категорий пользователей.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StatCounter Global Stats,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Рыночная доля операционных систем (2023)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ОС в безопасности данных и защите информации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Операционные системы контролируют права доступа пользователей и процессов, предотвращая несанкционированный доступ к важным данным.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Антивирусные модули и системы шифрования интегрированы в некоторые ОС, обеспечивая дополнительный уровень защиты от вредоносного ПО.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обновления операционной системы минимизируют уязвимости, укрепляют защиту и способствуют росту безопасности пользователей.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внедрение облачных сервисов позволяет гибко хранить данные и использовать ресурсы без привязки к конкретному устройству.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Текущие тенденции в развитии программного обеспечения и ОС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искусственного интеллекта в ПО повышает автоматизацию процессов и улучшает пользовательский опыт.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платформы продолжают развиваться, адаптируя функционал ОС к разнообразным устройствам и сценариям использования.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требований к кибербезопасности и распространение open source ориентируют развитие ПО на безопасность и прозрачность.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понимание компьютерных операций — ключ к успешному использованию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типов данных, программного обеспечения и принципов работы ОС способствует эффективному применению цифровых инструментов в учебе и жизни.
</a:t>
            </a:r>
            <a:endParaRPr lang="en-US" sz="31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2026-05-07T18:51:40Z</dcterms:created>
  <dcterms:modified xsi:type="dcterms:W3CDTF">2026-05-07T18:51:40Z</dcterms:modified>
</cp:coreProperties>
</file>