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водорослей: обзор темы и её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огромная группа водных организмов, важная для экосистемы Земли.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представляют собой водоросли?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одни из древнейших живых существ, появившихся более 1,5 миллиарда лет назад. Они встречаются в воде, на влажной почве, камнях и даже на деревьях. В отличие от растений, не имеют настоящих корней, стеблей или листьев, а окраска варьируется от зелёного до красного и коричневого.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45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00" y="2139982"/>
            <a:ext cx="4020300" cy="8637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25" y="3037782"/>
            <a:ext cx="4020300" cy="8637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625" y="3935582"/>
            <a:ext cx="4020300" cy="8637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водорослей по отделам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хлорофилл типа a и b, обычно обитают в пресных водоёмах. Представлены разнообразными формами — от одноклеточных до нитчатых многоклеточных организмов.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406300" y="2240627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Окрашены фукоксантином, преимущественно морские жители холодных вод. Могут образовывать большие подводные заросли и играют ключевую роль в морских экосистемах.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406311" y="31384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пигмент фикоэритрин, придающий красно-розовую окраску. Распространены в тёплых морях и часто живут на скалистых берегах, образуя известковые отложения.
</a:t>
            </a:r>
            <a:endParaRPr lang="en-US" sz="1160" dirty="0"/>
          </a:p>
        </p:txBody>
      </p:sp>
      <p:sp>
        <p:nvSpPr>
          <p:cNvPr id="15" name="Text 5"/>
          <p:cNvSpPr txBox="1"/>
          <p:nvPr/>
        </p:nvSpPr>
        <p:spPr>
          <a:xfrm>
            <a:off x="406311" y="403622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Характеризуются кремнистыми оболочками, обитают как в пресной, так и в морской воде. Вносят большой вклад в планктон и производство кислорода.
</a:t>
            </a:r>
            <a:endParaRPr lang="en-US" sz="12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водоросли: признаки и известные виды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имеют хлорофиллы a и b, запасают крахмал и преимущественно живут в пресной воде, иногда на суше.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изученные представители включают одноклеточную хлореллу и стоячую воду хламидомонаду.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Улотрикс и спирогира формируют нитевидные структуры, которые часто видны на поверхности прудов и рек.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зелёных водорослей в природе и жизни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активно выделяют кислород и создают основу пищевых цепочек в пресных водоёмах. Их биомасса поддерживает разнообразие животного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используют для эффективного очищения сточных вод и как богатый источник белка и витаминов для питания человека 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бурых водорослей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и место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окрашены фукоксантином, что даёт им характерный коричневатый цвет. Они преимущественно населены морями, особенно холодными регионами.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Ламинария, известная как морская капуста, достигает больших размеров и образует густые заросли на морском дне, создавая уникальные экосистемы.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Фукус пузырчатый и макроцистис — важные морские водоросли, отличающиеся строением и адаптацией к различным условиям морской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бурых водорослей для человека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является важным источником йода, кальция и витаминов группы B и C, что влияет на здоровье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кулинарии, пищевой промышленности, а также как удобрение и корм для животных.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бурых водорослей получают альгинаты — натуральные загустители и стабилизаторы, применяемые в пищевой и косметической промышленности.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их компоненты используются для изготовления лекарств, оказывающих положительное воздействие на организм.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водоросли: строение и среды обитания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 фикоэритрин и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содержат фикоэритрин, придающий им красно-розовый оттенок. Это помогает им эффективно улавливать свет на больших глубинах.
</a:t>
            </a:r>
            <a:endParaRPr lang="en-US" sz="1231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 тёплых морях, особенно на скалистых побережьях, формируя колонии и обеспечивая среду для морских организмов.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Известковые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красных водорослей откладывают известковый скелет на морском дне, что способствует формированию коралловых рифов и морских структур.
</a:t>
            </a:r>
            <a:endParaRPr lang="en-US" sz="12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красных водорослей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— главный источник агар-агара, необходимого для культивирования бактерий в лабораторных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Порфира, известная как нори, широко используется в японской кухне для приготовления суши и других блюд.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культивируют для получения ценных веществ, применяемых в медицине и косметологии.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21244"/>
            <a:ext cx="3856200" cy="18090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отделов водорослей: строение и среда обитания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главные отличия отделов водорослей по пигментам, средам обитания и известным представителям.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основаны на доминирующих пигментах и типах среды обитания.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водоросли: особенности и роль в природе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обладают твердыми кремнистыми оболочками, состоящими из двух половинок, что придаёт им прочность и уникальный внешний вид под микроскопом.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важными продуцентами кислорода в водоёмах и составляют значительную часть планктона, после чего образуют осадки, известные как диатомит.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водорослей по основным отделам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водорослей относится к зелёным и диатомовым отделам, что отражает их экологическую значимость в различных водных средах.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и диатомовые водоросли доминируют по численности, что свидетельствует об их успешной адаптации и важной роли в экосистемах.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учебника биологии, 2023 г.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Синезеленые водоросли (цианобактерии): строение и функции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примитивные прокариоты, способные к фотосинтезу, вырабатывают кислород и образуют колонии как в воде, так и на влажной поверхности почвы и камней.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быстром размножении вызывают цветение воды и выделяют токсины, создавая угрозу для водных обитателей и здоровья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простое строение, они активно участвуют в круговороте веществ и служат пищей для многих микроорганизмов в естественных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питании человека: примеры и свойства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— источник витаминов и минералов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Ламинария, или морская капуста, широко используется в пищу благодаря высокому содержанию йода и витаминов. В блюдах Азии она ценится за натуральные полезные свойства и особый вкус.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Порфира (нори) в японской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Нори — красные водоросли, характеризующиеся нежной структурой и ярким вкусом. Их активно применяют для обёртывания суши, что делает их незаменимым ингредиентом в японской гастрономии.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Ульва — зелёный морской салат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Ульва отличается тонкими зелёными пластинками и часто используется для приготовления салатов. Её питательные вещества включают белки, витамины и минералы, полезные для здоровья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науке, медицине и биотехнологии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— богатый белками суперфуд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Спирулина представляет собой микроводоросль с высоким содержанием белка. Её используют в пищевых добавках и энергетических продуктах для укрепления иммунитета и улучшения общего самочувствия.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Агар-агар — важный лабораторный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красных водорослей получают агар-агар, который служит основой для питательных сред в микробиологии и применяется в изготовлении желеобразных продуктов и косметики.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водорослей в медикаментах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препаратов основаны на веществах из различных видов водорослей. Они используются для лечения заболеваний, повышения иммунитета и производства витаминов.
</a:t>
            </a:r>
            <a:endParaRPr lang="en-US" sz="10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водорослей в природе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вырабатывают до 70 % кислорода, необходимого для жизни на Земле, поддерживая атмосферный баланс и обогащая водные экосистемы.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базой пищевых цепочек, обеспечивая питание мелких животных и рыб, что влияет на здоровье и разнообразие водных сообществ.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водоросли очищают воду, поглощая загрязнители и органические вещества, поддерживая экологическое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водорослей к разным условиям среды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способны адаптироваться к изменению света, температуры и солёности, что позволяет им выживать в разнообразных и экстремальных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образуют диапаузные стадии для перенесения засухи и холода, быстро возрождаясь после появления воды, например в пустынях и Арктике.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водорослях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Келповые леса — океанские джунгли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Макроцистис — бурые водоросли, достигающие высоты свыше 45 метров, создавая подводные леса с уникальной флорой и фауной, важные для морских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— плавучие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спирогиры соединяются в длинные нитчатые цепочки на поверхности прудов, образуя зелёные ковры, которые видны невооружённым глазом и поддерживают экосистему водоёмов.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симбиоз водорослей с грибами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водоросли вступают в симбиотические отношения с грибами, образуя лишайники — уникальные организмы, способные населяя суровые среды и терпеть экстремальные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проблемы для водорослей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бытовыми и промышленными отходами ухудшает качество среды и приводит к сокращению разнообразия водорослей.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смещению зон обитания и неблагоприятно влияет на жизненные циклы водорослей.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Эвтрофикация, вызванная избытком питательных веществ, способствует массовому развитию цианобактерий и подавляет рост других водорослей.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естественных местообитаний, таких как прибрежные зоны и пресные водоёмы, способствует исчезновению редких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— основа жизни и здоровья планеты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водорослей обеспечивает важные экологические процессы и поддерживает жизнь на Земле. Их изучение и охрана необходимы для сохранения природы и улучшения качества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2026-05-08T09:22:42Z</dcterms:created>
  <dcterms:modified xsi:type="dcterms:W3CDTF">2026-05-08T09:22:42Z</dcterms:modified>
</cp:coreProperties>
</file>