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прямой: как координаты описывают линию на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задаётся уравнением и связывает x и y: y = kx + b и ax + by + c = 0.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уравнение прямой в школьной геометрии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строится из осей x и y, а точка записывается как (x; y). Уравнение прямой показывает, какие точки лежат на одной линии. В 7 классе это помогает строить графики и проверять точки подстановкой.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 запись точки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x проходит горизонтально, а ось y — вертикально. В каждой точке две координаты, причём сначала записывают x, а затем y: например, (2; 5).
</a:t>
            </a:r>
            <a:endParaRPr lang="en-US" sz="1534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понять, принадлежит ли точка прямой, её координаты подставляют в уравнение. Если вместо x и y получается верное равенство, точка лежит на этой прямой.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работает в любой задаче: сначала переводим координаты в вычисления, затем сравниваем результат с условием. Это основа проверки и построения по графику.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уравнения прямой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уравнения прямой записывают как ax + by + c = 0. Здесь a, b и c — числа, а сама прямая появляется на координатной плоскости благодаря этому равенству.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a и b не могут быть равны нулю одновременно. Иначе уравнение перестаёт определять прямую линию и теряет смысл для построения на плоскости.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уравнение вида ax + by + c = 0 задаёт прямую. Часто удобно преобразовать его так, чтобы слева была только y, а справа — выражение с x.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преобразований получают более понятную форму y = kx + b. Она наглядно показывает, как меняется y при изменении x и где прямая пересекает ось y.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коэффициенты k и b влияют на график
</a:t>
            </a:r>
            <a:endParaRPr lang="en-US" sz="293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b — это значение y при x = 0. Чем больше b, тем выше точка пересечения прямой с осью y.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видно: при одинаковом x = 0 разные уравнения дают разные y. Это напрямую отражает положение прямой на плоскости через b.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условия: y = 2x + 1, y = -x + 3, y = 4 (значения b: 1, 3, 4).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прямая на координатной сетке
</a:t>
            </a:r>
            <a:endParaRPr lang="en-US" sz="2839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как набор решений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на графике изображается как бесконечная линия, которая проходит через множество точек. Каждая точка на ней удовлетворяет уравнению, поэтому график получается из «правильных» пар (x; y).
</a:t>
            </a:r>
            <a:endParaRPr lang="en-US" sz="1573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построения удобно выбрать точку пересечения с осью y — она сразу задаётся числом b. Затем берут ещё одну точку, рассчитанную по коэффициенту k, и соединяют обе точки (например, для y = 2x − 1).
</a:t>
            </a:r>
            <a:endParaRPr lang="en-US" sz="1559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строят по уравнению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75813"/>
            <a:ext cx="3982500" cy="18799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записи прямой и их назначение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какие данные легче получить в каждой форме и зачем её выбирают в задачах: для графика, преобразований или работы с двумя точками.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Явный вид y = kx + b быстрее всего помогает строить график. Общий вид удобен для действий с выражениями, а запись через две точки — для вычисления по условию.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и типовых школьных задач по теме уравнения прямой.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прямой по уравнению y = kx + b
</a:t>
            </a:r>
            <a:endParaRPr lang="en-US" sz="287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Алгоритм: сначала привести уравнение к явному виду, затем отметить две точки и провести линию.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7444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9994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Проверка: лежит ли точка на прямой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координат
</a:t>
            </a:r>
            <a:pPr algn="ctr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точку с координатами (x; y) и подставьте их в уравнение прямой. Важно подставлять каждое значение точно туда, где стоят x и y в формуле.
</a:t>
            </a:r>
            <a:endParaRPr lang="en-US" sz="1456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результата
</a:t>
            </a:r>
            <a:pPr algn="ctr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подстановки выполняют вычисления и получают равенство или неравенство. Если получилось верное равенство, точка принадлежит прямой; если нет — находится вне неё.
</a:t>
            </a:r>
            <a:endParaRPr lang="en-US" sz="1403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понимания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для y = 2x + 1 точка (1; 3) подходит: 2·1 + 1 = 3. А точка (2; 3) не подходит, потому что 2·2 + 1 = 5.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прямых с разным наклоном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x = 1 видно: знак и величина k сразу определяют, где окажется точка на графике. Это помогает сравнивать наклон без долгих построений.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|k|, тем сильнее изменяется y при росте x. Поэтому прямые с |k| = 2 оказываются «круче», чем с |k| = 1, независимо от того, вниз или вверх идёт линия.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уравнениям: y = x, y = 2x, y = -x, y = -2x (берём x = 1).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наклон равен нулю, прямая становится горизонтальной и её значение y не меняется.
</a:t>
            </a:r>
            <a:endParaRPr lang="en-US" sz="173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k = 0, уравнение принимает вид y = b: все точки имеют одно и то же y. Такая прямая не «наклоняется» при переходе слева направо.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алгебре (геометрический смысл коэффициентов k и b)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 через две точки
</a:t>
            </a:r>
            <a:endParaRPr lang="en-US" sz="269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две точки A(x1; y1) и B(x2; y2), сначала находят коэффициент k по формуле (y2 − y1) / (x2 − x1). Это задаёт, насколько быстро меняется y при изменении x.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подставляют координаты одной из точек в y = kx + b и вычисляют b. После этого отмечают обе точки на координатной плоскости и проводят через них единственную прямую.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0" y="1128900"/>
            <a:ext cx="363120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нахождения уравнения по двум точкам
</a:t>
            </a:r>
            <a:endParaRPr lang="en-US" sz="2681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рассчитанному k видно, что при увеличении x на 1 значение y увеличивается на 2. Нулевое b означает пересечение с осью y в точке (0; 0).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 (A(1; 2), B(3; 6))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Рассчитаем k и b для точек A(1; 2) и B(3; 6). Затем запишем уравнение прямой в явном виде y = kx + b.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общего вида к явному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уравнения ax + by + c = 0 к форме y = kx + b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прямых на координатной плоскости
</a:t>
            </a:r>
            <a:endParaRPr lang="en-US" sz="256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позволяют быстро увидеть, как две прямые ведут себя на координатной сетке: наличие общей точки или их «разъехание».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диаграммы следует три исхода: пересечение, отсутствие общих точек и совпадение. Эти случаи напрямую соответствуют типам решений систем уравнений.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свойствам прямых (школьный курс алгебры, без численных измерений)
</a:t>
            </a:r>
            <a:endParaRPr lang="en-US" sz="1314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линейная зависимость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 помогает описывать равномерное движение: если скорость постоянна, то за равные промежутки времени тело проходит одинаковое расстояние. Тогда путь растёт пропорционально времени.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зависимость подходит и для оплаты с фиксированной частью и доплатой за единицу: например, абонентская плата плюс цена за каждый километр или минуту.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часто видно в таблицах: при одинаковом увеличении x значение y меняется на одно и то же число. Это признак линейной связи и удобный шаг для построения графика.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для уравнения y = 3x - 2
</a:t>
            </a:r>
            <a:endParaRPr lang="en-US" sz="298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видно: при переходе от x к x + 1 значение y увеличивается на 3, поэтому точки ложатся на одну прямую.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Равный прирост y подтверждает линейность. Наличие слагаемого −2 означает, что при x = 0 прямая пересекает ось y ниже нуля.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формуле y = 3x − 2 (x = 0, 1, 2, 3)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уравнением прямой
</a:t>
            </a:r>
            <a:endParaRPr lang="en-US" sz="2443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частая ошибка — перепутать оси x и y: вместо подстановки координаты x в место x подставляют y, и уравнение уже не описывает ту же прямую.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неверно переносят слагаемые через знак равенства: меняют знак не у всего выражения или забывают о знаке минус. В итоге получается неправильное k.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бывают и в вычислении коэффициента наклона: делят не на то (например, перепутывают разность x и разность y) или сокращают выражения неверно при работе с дробями.
</a:t>
            </a:r>
            <a:endParaRPr lang="en-US" sz="1586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— думать, что вертикальную прямую можно записать как y = kx + b. На самом деле для неё используется вид x = a, поэтому работает только проверка по подстановке.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Формулы, которые нужно знать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 = kx + b
</a:t>
            </a:r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Явный вид прямой: k задаёт наклон, b — точку пересечения с осью y. Удобно для построения и быстрого чтения графика.
</a:t>
            </a:r>
            <a:endParaRPr lang="en-US" sz="1077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 прямой: применяют для преобразований и для сравнения уравнений. Важно помнить условие, что a и b не равны нулю одновременно.
</a:t>
            </a:r>
            <a:pPr algn="ctr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ax + by + c = 0
</a:t>
            </a:r>
            <a:endParaRPr lang="en-US" sz="1008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 = (y2 − y1)/(x2 − x1)
</a:t>
            </a:r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через две точки A(x1; y1) и B(x2; y2). Помогает найти, как меняется y при изменении x, перед поиском b.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прямая вертикальна, её точки имеют одинаковое x. Такая линия не описывается формой y = kx + b, поэтому выбирают другую запись.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прямая: x = a
</a:t>
            </a:r>
            <a:endParaRPr lang="en-US" sz="941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 уравнении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прямой связывает координаты точек с одной линией на плоскости. Помните про наклон, пересечение с осью y, проверку точки подстановкой и переход между формами записи.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2026-05-12T01:18:17Z</dcterms:created>
  <dcterms:modified xsi:type="dcterms:W3CDTF">2026-05-12T01:18:17Z</dcterms:modified>
</cp:coreProperties>
</file>