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Тип Моллюски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разнообразные животные с мягким телом и часто с раковиной.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моллюсков
</a:t>
            </a:r>
            <a:endParaRPr lang="en-US" sz="261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более 530 миллионов лет назад и распространились по всему миру. Их можно встретить в морях, пресных водах и влажных наземных местах, особенно в тропиках.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части тела моллюсков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состоит из туловища, ноги и мантии. Мантия защищает тело и выделяет раковину, а нога служит для передвижения.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мантийной полости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Мантийная полость служит для дыхания и удаления отходов. В ней расположены жабры или лёгкие в зависимости от вида моллюска.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покрыты известковой раковиной, которая служит надёжной защитой от хищников и неблагоприятных условий среды.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моллюсков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улитки и слизни. Характерна спиральная раковина и развитие лёгких или жабр. Эти моллюски способны к активному передвижению.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 телом между двумя створками раковины. Живут в основном прикреплённо и фильтруют воду для питания. Мидии и устрицы — известные представители.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Осьминоги, кальмары и каракатицы обладают десятью или восемью подвижными щупальцами и развитым умом. Они быстро плавают, используя реактивное движение.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моллюсков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моллюски: особенности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Спирально закрученная раковина характерна для большинства из них, обеспечивая защиту и компактность тела.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мускулистая нога помогает эффективно ползать по разным поверхностям и проникать в недоступные места.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лёгкими или жабрами, что позволяет им обитать как на суше, так и в водных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помещено между двумя створками раковины, которые могут плотно закрываться. Это обеспечивает защиту от врагов и высыхания.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моллюски ведут малоподвижный прикреплённый образ жизни, фильтруя воду с помощью сифонов, что помогает очищать водоёмы.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Мидии, устрицы и гребешки широко распространены и имеют большое экологическое и экономическое значение.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структура и образ жизни
</a:t>
            </a:r>
            <a:endParaRPr lang="en-US" sz="23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самой сложной среди моллюсков нервной системой, что отражается в высокой ловкости и обучаемости животных.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и ловкость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имеют восемь рук, кальмары — десять. Они быстро перемещаются с помощью реактивного движения, выбрасывая струю воды.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защитные механизмы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менять цвет и фактуру кожи, что служит маскировкой и защитой от хищников в разнообразных условиях.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интеллект и особенности
</a:t>
            </a:r>
            <a:endParaRPr lang="en-US" sz="26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по классам моллюсков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лидируют по численности, занимая почти две трети всех известных видов моллюсков.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отражает разнообразие адаптаций и широкую экологическую нишу брюхоногих моллюсков.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справочники, 2023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моллюсков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моллюски обитают на берегах, коралловых рифах и в глубоководных областях океанов.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водах встречаются улитки, беззубки и другие виды, которые поддерживают экологический баланс.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 выбирают влажные, тенистые места, избегая пересыхания и перегрева.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 озёрные моллюски играют важную роль в фильтрации и очистке воды от микроорганизмов.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реках и озёрах обитают беззубки, перловицы и прудовики, которые способствуют естественной очистке воды.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служат индикаторами качества воды, помогая учёным отслеживать состояние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 пресных водах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защита моллюсков — известковая раковина, состоящая из трёх слоёв: наружного — защитного, среднего — призматики, и внутреннего — перламутрового.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формируется в мантии, где происходит отложение кальцита и арагонита, что придаёт ей прочность и необычные цвета у разных видов.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моллюски, такие как слизни, осьминоги и каракатицы, утратили раковину в процессе эволюции, приспособившись к более подвижной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форма раковины крайне разнообразны, что связано с адаптацией к различным средам обитания и защитой от хищников.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раковина моллюсков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моллюсков: стратегии и приспособления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пищевых стратегий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используют разные способы питания, включая фильтрацию воды, хищничество и поедание растений. Такая адаптация обеспечивает им выживание в разнообразных условиях.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радуллы и фильтрация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сухопутных и брюхоногих моллюсков имеют радуллу — подобие терки с зубчиками, которой соскребают пищу, в то время как двустворчатые фильтруют планктон через сифоны.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моллюсков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моллюски дышат жабрами, расположенными в мантийной полости, что обеспечивает эффективный газообмен в водной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моллюски, такие как лёгочные улитки, приспособлены к воздушному дыханию с помощью лёгких, что позволяет им жить на суше.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к кожному газообмену при высоком уровне влажности, что помогает им выживать в переменчивых условиях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моллюсков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обладают раздельными полами, оплодотворение происходит внутренне или внешне в зависимости от вида.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яйца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образуются яйца, которые могут быть отложены в воде или на суше, в зависимости от среды обитания.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развивается личинка велигер, свободноплавающая или прикреплённая, что способствует расселению видов.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преобразуется в молодого моллюска с признаками взрослой особи, завершая цикл развития и обеспечивая адаптацию к новым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11801"/>
            <a:ext cx="4876200" cy="2009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моллюсков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трёх ведущих классов моллюсков по строению и образу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классов позволяют им занимать различные экологические ниши и обеспечивать выживание.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Зоология,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для природы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играют важную роль в пищевых цепях, служа пищей для многих животных и способствуя поддержанию экосистемы водоёмов и суши.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фильтруют воду, очищая её от взвешенных частиц, и создают перламутр и жемчуг — вещества редкой красоты и экологической ценности.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моллюсков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такие как мидии, устрицы и головоногие, являются важным источником пищи во многих странах благодаря их питательной ценности и вкусовым качествам.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используют в декоративных ремёслах, а жемчужницы культивируют для получения натурального жемчуга, что имеет высокую коммерческую ценность.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500" y="3315000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моллюски: интересные факты
</a:t>
            </a:r>
            <a:endParaRPr lang="en-US" sz="277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тридакна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морской моллюск достигает веса до 200 кг и способен жить более века, оставаясь одним из самых крупных беспозвоночных на планете.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осьминога к маскировке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осьминог может мгновенно менять цвет и форму тела, чтобы сливаться с окружающей средой и избегать хищников.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 улиток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улиток способны восстанавливать повреждённые части тела, что повышает их шансы на выживание после травм.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улиток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срок жизни улиток составляет от 10 до 15 лет, что достаточно долго для беспозвоночных организмов данного размера.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человек: охрана и угрозы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моллюсков находятся под угрозой из-за загрязнения вод, браконьерства и климатических изменений, что требует комплексных мер охраны.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международные проекты по восстановлению популяций, особенно жемчужниц и пресноводных улиток, для сохранения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моллюсков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древние организмы, ключевые для здоровья экосистем и человека. Их изучение расширяет знания о природе и помогает сохранять биологическое разнообразие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2026-05-07T14:04:25Z</dcterms:created>
  <dcterms:modified xsi:type="dcterms:W3CDTF">2026-05-07T14:04:25Z</dcterms:modified>
</cp:coreProperties>
</file>