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новое большое число и учимся считать тысячами.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и счёт тысячами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тысяча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помогает считать большие количества быстрее и удобнее: страницы, деньги, расстояния и предметы. Это число открывает новый шаг после 999 и выглядит необычно из-за трёх нулей.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в числовом ряду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999 сразу следует 1000. Это новый шаг в счёте: число увеличивается всего на одну единицу.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999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1000 уже четыре цифры. Поэтому тысяча начинает новый разрядный уровень в числовом ряду.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четырёхзначное число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нули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справа означают, что в числе нет единиц, десятков и сотен. Они сохраняют правильную запись числа.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1000 идут 1001, 1002, 1003. Так счёт продолжается без остановки, шаг за шагом.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 порядку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представить тысячу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Тысячу можно показать как десять одинаковых сотен. Каждая группа понятна сама по себе, а вместе они образуют новое большое число. Так ребёнку легче увидеть, что тысяча не появляется «из воздуха».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складываются в одно число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собираются в большой ряд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способ — разложить тысячу на сто десятков. Получается длинная, но очень аккуратная цепочка маленьких групп. Она помогает заметить, что большие числа строятся по знакомым правилам.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 тысячу как тысячу кубиков, палочек или наклеек. Тогда большое число кажется живым и даже немного весёлым, потому что состоит из множества маленьких и одинаковых деталей.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из отдельных предметов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единиц становятся одним десятком. Так число растёт на новый разряд, а маленькие предметы собираются в более крупную группу и становятся удобнее для счёта.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десятков образуют одну сотню. Здесь видно, как повторяется одно и то же правило: десять одинаковых частей всегда превращаются в следующую, более крупную единицу.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сотен дают одну тысячу. Эта цепочка показывает, как разряды переходят друг в друга и помогают записывать большие числа без путаницы.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единиц, десятков, сотен и тысяч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тысячами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одно и то же число увеличивается каждый раз на 1000.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тысяча показывает, как начинается новый ряд чисел. Дальше счёт идёт спокойно и ровно, без скачков и сюрпризов.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первая круглая тысяча и начало счёта большими шагами.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тысячами назад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04500" y="3086623"/>
            <a:ext cx="1579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даёт 1000. Обратный счёт помогает не потеряться в больших числах.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204500" y="2677875"/>
            <a:ext cx="15795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Возвращаемся к началу
</a:t>
            </a:r>
            <a:endParaRPr lang="en-US" sz="1133" dirty="0"/>
          </a:p>
        </p:txBody>
      </p:sp>
      <p:sp>
        <p:nvSpPr>
          <p:cNvPr id="12" name="Text 4"/>
          <p:cNvSpPr txBox="1"/>
          <p:nvPr/>
        </p:nvSpPr>
        <p:spPr>
          <a:xfrm>
            <a:off x="5510069" y="3086623"/>
            <a:ext cx="1579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 — 2000. Каждое число становится меньше ровно на одну тысячу.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10069" y="2677875"/>
            <a:ext cx="15795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у цели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15625" y="3086623"/>
            <a:ext cx="1579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4000 получаем 3000. Так легко увидеть порядок круглых тысяч.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815625" y="2677875"/>
            <a:ext cx="15795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Продолжаем уменьшать
</a:t>
            </a:r>
            <a:endParaRPr lang="en-US" sz="1133" dirty="0"/>
          </a:p>
        </p:txBody>
      </p:sp>
      <p:sp>
        <p:nvSpPr>
          <p:cNvPr id="16" name="Text 8"/>
          <p:cNvSpPr txBox="1"/>
          <p:nvPr/>
        </p:nvSpPr>
        <p:spPr>
          <a:xfrm>
            <a:off x="2121206" y="3086623"/>
            <a:ext cx="1579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5000 идёт 4000. Счёт становится короче, но правило остаётся тем же.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121206" y="2677875"/>
            <a:ext cx="15795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шаг назад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426775" y="3086623"/>
            <a:ext cx="1579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6000 вычитаем 1000 и получаем 5000. Число уменьшается на одну большую ступень.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426775" y="2677875"/>
            <a:ext cx="15795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назад от 6000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в предметах и моделях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связки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Тысячу удобно показать счётными палочками, если собрать их в связки. Тогда ребёнок видит не бесконечную россыпь предметов, а аккуратные одинаковые группы. Это очень помогает при счёте больших количеств.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башни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кубики в маленькие башни, можно показать, как отдельные части образуют одно большое число. Модель выглядит наглядно и почти как стройка, только без каски и шума.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и шаги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Тысячу можно обозначить наклейками или шагами на дорожке. В такой модели большое число становится ближе и понятнее, потому что его можно «увидеть» и пересчитать по частям.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число тысяч. Если в одном числе тысяч больше, то оно больше целиком, даже если справа стоят нули или другие цифры.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Круглая тысяча больше любого трёхзначного числа. Поэтому 1000 больше 999, а 2000 больше 1000 — разряд тысяч сразу всё решает.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тысяч одинаково, смотрят дальше: на сотни, потом на десятки и единицы. Так сравнение больших чисел становится понятным и аккуратным.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с тысячами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нуля не «украшают» число, а сохраняют его разрядный смысл. Без них число станет совсем другим.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«Тысяча. Счёт тысячами»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одна тысяча, где нули показывают пустые места сотен, десятков и единиц.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число с тысячами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чтения числа: сначала тысячи, затем сотни, десятки и единицы.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счёте тысячами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перескакивают через нужное число и называют не следующий шаг, а сразу более далёкую тысячу. Из-за этого счёт сбивается, и порядок чисел теряется.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ошибка — забыть один из нулей в записи. Тогда вместо круглой тысячи получается совсем другое число, а это уже настоящая математическая ловушка.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удобно считать группами по 10: 10 сотен дают 1 тысячу. Если группа собрана верно, число записывается без пропусков и лишних нулей.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сами числа 1000 и 100: первая запись обозначает тысячу, а вторая — сотню. Между ними большая разница, потому что тысяча в десять раз больше сотни.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в школьной 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толстой книге страниц может быть очень много, и тысяча здесь уже не кажется чем-то сказочным. Когда ученик листает учебники, он видит, что большие числа встречаются рядом каждый день. Это помогает привыкать к ним спокойно и без страха.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читают понемногу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Наклейки, которые любят считать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ребят есть альбомы с наклейками, и там легко представить большие группы. Если собрать их по сотням, быстро получится целая тысяча. Такое сравнение показывает, что большое число складывается из знакомых маленьких частей.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можно считать шаги, а в магазине — деньги или предметы в наборе. Тысяча помогает понять, что большие количества тоже можно пересчитать, если объединять их в удобные группы. Тогда счёт становится не страшным, а даже весёлым.
</a:t>
            </a:r>
            <a:endParaRPr lang="en-US" sz="1199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покупки по-детски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4895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1000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равна десяти сотням. Это удобно представлять как десять одинаковых больших групп, собранных вместе без лишних деталей.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сотен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по одному, получится тысяча единиц. Это самый длинный путь, зато он ясно показывает, как число вырастает из обычных единиц.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 единиц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тысячу можно увидеть как сто десятков. Такое разложение показывает, что одно большое число состоит из множества маленьких шагов счёта.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десятков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при счёте тысячами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шаг счёта, запись числа и количество нулей в круглой тысяче.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тысячами учит внимательно смотреть на разряды. Ребёнок быстрее замечает, где стоят тысячи, сотни, десятки и единицы, и меньше путается в записи больших чисел.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считать тысячами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в задачах, где приходится сравнивать большие величины: расстояния, деньги, количество предметов или страниц. Тысяча становится удобной меркой для крупных групп.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считает тысячами, ему легче переходить к ещё большим числам. Получается надёжная ступенька: сначала единицы, потом десятки, сотни, а затем и тысячи.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тысячи легко заметить: в конце числа всегда стоят три нуля. Значит, число заканчивается на тысячу, две тысячи, три тысячи и дальше, без лишних единиц.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узнать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удобно сравнивать и запоминать по порядку. Каждая следующая ступенька больше предыдущей ровно на одну тысячу, поэтому ряд выглядит ровным и понятным.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удобны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тысячи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урока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Узнавать число 1000 среди других чисел и понимать, что это одна тысяча. В записи важно замечать три нуля и не терять их при чтении.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тысячами вперёд и назад, не пропуская шаги. Так легко увидеть, как число меняется на одну большую единицу, а не на маленький шаг.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Объяснять, почему 1000 больше 100. Это помогает понимать связь между сотнями и тысячами и уверенно читать числа в пределах нескольких тысяч.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круглые тысячи: 2000 больше 1000, а 3000 больше 2000. Для сравнения сначала смотрят на число тысяч, а потом на остальные разряды.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помогает перейти от знакомых десятков и сотен к большим числам без путаницы. Если помнить о разрядах и нулях, считать тысячами становится просто и даже интересно.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открывает новый счёт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2026-05-24T10:59:49Z</dcterms:created>
  <dcterms:modified xsi:type="dcterms:W3CDTF">2026-05-24T10:59:49Z</dcterms:modified>
</cp:coreProperties>
</file>