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сил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вода, воздух и живые существа меняют Землю каждый день.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связано: тепло запускает испарение, ветер двигает облака, а растения тянутся к свету. Даже сильный дождь быстро меняет лужи, ручьи, траву и почву вокруг нас.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большая команда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начало многих процессов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Согревает землю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землю, воду и воздух. Благодаря этому в природе начинается движение: вода испаряется, воздух поднимается вверх, а погода становится разной в разные дни.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11715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Дает жизнь растениям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нужен свет, чтобы расти и делать листья зелёными. Без солнечного света они не могли бы хорошо развиваться, а значит, многим животным тоже стало бы труднее жить.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Запускает изменения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Солнца помогает менять всё вокруг: появляется ветер, образуются облака и идёт дождь. Можно сказать, что Солнце — самый первый помощник в природных превращениях.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ветер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легче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нагревается, он становится легче и поднимается вверх. На его место приходит более холодный воздух, и из-за этого воздух начинает двигаться. Так появляется ветер.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двигает всё вокруг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шевелит траву, качает ветки и переносит облака по небу. Иногда он бывает тихим, как шёпот, а иногда очень сильным — тогда деревья заметно наклоняются.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везде с нами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видим воздух, но чувствуем его движение кожей и по листьям деревьев. Он помогает переносить тепло, влагу и облака, а значит, участвует во многих природных изменениях.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Течёт по поверхности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 стоит на месте: она сбегает по склонам, собирается в ручьи, реки и лужи. По дороге она может уносить песчинки и маленькие частички земли.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Размывает берега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долго бьётся о берег, он постепенно меняет форму. Песок и глина понемногу смываются, а у реки или моря появляются новые края и маленькие углубления.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медленно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 и лёд тоже меняют землю, хотя это происходит очень медленно. Каждая капля и каждая снежинка вносят свою маленькую лепту в большие природные изменения.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Оставляет следы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вода может сделать овраги, ямки и рыхлые места в почве. Это не происходит за один день, но природа терпелива и работает без спешки.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двигаться и менять землю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попадает в облака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небе пар охлаждается, собирается в маленькие капли и становится облаками.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лужи нагреваются от солнечных лучей. Вода начинает менять своё состояние.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пар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превращается в невидимый пар и поднимается вверх вместе с тёплым воздухом.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Выпадают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капель становится слишком много, из облаков идёт дождь или снег, и вода возвращается на землю.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постоянно путешествует между землёй, воздухом и облаками.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почве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421310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держат землю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крепко удерживают почву, словно маленькие якоря. Когда идёт дождь, земля размывается не так быстро, и склонам легче сохранять форму.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4433392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прикрывает поверхность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закрывает землю от горячего солнца и сильного ветра. Под её зелёным ковром почва дольше остаётся влажной и не рассыпается так легко.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445478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укрепляет землю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много корней, листьев и тени. Всё это помогает почве становиться крепче, а без растений земля быстрее сохнет и начинает разрушаться.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защищает от ветра и жары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тень под кронами
</a:t>
            </a:r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лес встречает прохладой. Высокие деревья закрывают землю от прямых лучей, а между ветками ложится мягкий свет. Под кронами даже тишина кажется особенно спокойной, будто лес укрыл всех зелёным зонтиком.
</a:t>
            </a:r>
            <a:endParaRPr lang="en-US" sz="1764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теряет силу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открытом поле ветер разгоняется, а в лесу он запутывается среди стволов и ветвей. Деревья словно встают стеной и защищают всё вокруг. Поэтому в лесу воздух часто кажется мягче и приятнее.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 заканчивается, на земле остаются влажные листья, тёмная почва и блестящие капли. Лес дольше хранит влагу, чем открытое место, и от этого воздух там становится прохладнее и свежее.
</a:t>
            </a:r>
            <a:endParaRPr lang="en-US" sz="17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каждый день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 солнцем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небо может быть ясным и тёплым. Солнце нагревает землю, а воздух становится легче и начинает двигаться.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 облаками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небе появляются облака. Они двигаются вместе с ветром и могут закрыть солнце, поэтому становится прохладнее.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 осадками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 вечеру идёт дождь, а зимой — снег. Погода меняется, потому что тепло, ветер и влага постоянно работают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как пример работы сил природы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землю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прогревает почву, воду и воздух. Тёплый воздух поднимается вверх, а вместе с ним уходит и водяной пар, который становится заметен только позже.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наполняются влагой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высоких слоях воздуха пар охлаждается и собирается в облака. Когда влаги становится слишком много, облако темнеет и готовится к дождю.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ливень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капли выпадают из облаков, и начинается сильный дождь. Ветер может раздвигать тучи, гнать их по небу и усиливать чувство непогоды.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 и молния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небо вспыхивает молнией, а затем слышится гром. Это показывает, как свет, тепло, движение воздуха и вода соединяются в одном явлении.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ветер и вода меняют землю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уносит лёгкое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подхватывает пыль, сухие листья и мелкий песок. Там, где дует часто, земля становится голой и быстрее теряет верхний слой.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размывает берег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и речная вода медленно подтачивает почву. Она уносит песчинки и глину, поэтому берега, овраги и дорожки со временем меняют форму.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становятся меньше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попадает в трещины, замерзает и расширяется. От этого кусочки камня откалываются, а потом их ещё сильнее стирают ветер и течение.
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идут долго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не видно за один день, но они работают постоянно. Природа терпеливо меняет поверхность земли, словно мастер с очень медленными руками.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том, как море делает песок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самого кромки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накатывает на берег, ударяется о скалу и отступает назад, унося мелкие крошки камня. Так берег понемногу становится ниже и мягче. Сначала появляются острые обломки, а затем — гладкая галька.
</a:t>
            </a:r>
            <a:endParaRPr lang="en-US" sz="1322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Камешек в кармане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камень долго катится по дну, перекатывается в волнах и бьётся о другие камни. Со временем его края стираются, и он становится округлым и гладким, как будто его долго шлифовали.
</a:t>
            </a:r>
            <a:endParaRPr lang="en-US" sz="1391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Песчаный след прибоя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волны работают год за годом, галька крошится ещё сильнее. Из неё получается песок, который лежит на берегу тёплым слоем и тихо шуршит под ногами. Море словно делает новую землю.
</a:t>
            </a:r>
            <a:endParaRPr lang="en-US" sz="13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землю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пронизывают почву и держат её крепко, как невидимая сеть. Благодаря им дождь не так легко смывает землю, а растения получают воду и питание.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создают тень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закрывают почву от палящего солнца и сильного ветра. Под ними земля дольше остаётся влажной, а значит, растениям легче расти и жить.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разносят семена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белки и другие животные переносят семена на лапках, в шерсти или в клюве. Так растения могут появляться в новых местах, даже если они далеко.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живое связано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люди зависят от воды, света, воздуха и земли. Стоит одному звену ослабнуть, и вся природная цепочка начинает работать хуже.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природе меняться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природных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последовательность: одно явление запускает следующее.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становится очень сильной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 могут ломать ветки, сдувать лёгкие предметы и мешать идти. На открытом месте ветер особенно заметен, поэтому важно быть внимательным.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и наводнение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дождь идёт слишком долго и сильно, вода быстро поднимается в ручьях и реках. Она может заливать низкие места и размывать дороги.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долго нет дождя, земля пересыхает, а растениям не хватает влаги. Трава желтеет, и даже крепким деревьям становится труднее расти.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и снегопад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снег и ветер вместе могут закрывать дорогу и делать воздух почти белым. Тогда людям и животным нужно особенно беречься и не спешить.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постройки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строят дома, которые выдерживают ветер, дождь и снег. Крыши, окна и стены делают прочными, чтобы в непогоду внутри было безопаснее и теплее.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9285" y="3222012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нужно, сажают деревья, укрепляют берега и берегут зелёные участки. Такие меры помогают земле меньше разрушаться, а воздуху оставаться чище.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прогнозу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следят за погодой заранее, чтобы не попасть под ливень или сильную жару. Прогноз помогает вовремя взять зонт, выбрать одежду и принять нужные меры.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защищаются от силы природы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городе и за городом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воздух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между домами ветер иногда дует сильнее, а асфальт и стены быстрее нагреваются. Поэтому воздух может казаться суше и теплее, чем в парке.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 лес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деревьев больше тени и влаги, а земля меньше нагревается. В таких местах воздух обычно мягче, и дышится спокойнее, почти как на отдыхе.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открытое пространство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городом больше травы, садов и влажной почвы. Здесь природа чувствуется сильнее: утром туман, днём солнце, а вечером прохлада приходят заметнее.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1496" y="2003550"/>
            <a:ext cx="288956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природу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ручьи нужны людям, животным и растениям. Если вода загрязнена, природе труднее жить и развиваться, как будто ей мешают дышать.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кормит растения и удерживает влагу. Когда её не засоряют и не разрушают, трава, деревья и цветы растут крепче и дружнее.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парки дают тень, удерживают воду и очищают воздух. Чем больше зелени, тем легче природе сохранять равновесие и радовать нас.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мусорить, не ломать ветки и беречь растения, природные связи остаются прочными. Маленькие добрые дела помогают всей природе работать лучше.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работает как одна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воздух, вода, земля и живые существа связаны между собой. Если замечать эти связи и беречь их, природа остаётся сильной, красивой и дружной.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2026-05-25T23:14:27Z</dcterms:created>
  <dcterms:modified xsi:type="dcterms:W3CDTF">2026-05-25T23:14:27Z</dcterms:modified>
</cp:coreProperties>
</file>