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культура: жизнь, книги, храмы и ремёсла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Древней Руси начинается!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выросла культура Древней Руси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 складывалась в больших городах и тихих сёлах, среди лесов, рек и полей. В 988 году Русь приняла христианство, и жизнь людей заметно изменилась: появились новые храмы, книги и обычаи.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 городе и в деревне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занимались земледелием, ловили рыбу, охотились и делали разные вещи своими руками. Работа была нужна всем, поэтому каждый умел делать что-то полезное и важное.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купцы, ремесленники и княжеские дружинники. Здесь было шумнее, чем в деревне: торговали, мастерили, обсуждали новости и готовились к поездкам и походам.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люди выращивали хлеб, держали скот и трудились на земле. Их день зависел от погоды, сезона и сельских работ, поэтому скучать было почти некогда.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обычно строили из дерева. Внутри стояла печь: она грела жильё, помогала готовить еду и сушить одежду. Без неё зимой было бы совсем зябко.
</a:t>
            </a:r>
            <a:endParaRPr lang="en-US" sz="10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изба и домашний быт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избе стояли лавки, сундуки, глиняная посуда и прялка. Вещей было немного, но каждая служила долго и помогала вести хозяйство без лишней суеты.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печь была главным местом в доме. На ней грелись, в ней готовили пищу, а рядом могли сушить мокрую одежду после сырой погоды или снежной прогулки.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 льна и шерсти. Эти ткани были удобными и тёплыми, а вышивка делала вещи наряднее, будто маленький праздник поселялся прямо на рукаве.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быт был скромным, но аккуратным. Люди ценили порядок, бережно относились к вещам и старались, чтобы в доме было тепло, чисто и по-семейному уютно.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верования и народные обряды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крещения Руси люди верили, что у леса, воды, дома и других мест есть свои духи. Природу уважали, потому что она кормила, грела и могла удивить.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года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встречали, зиму провожали, урожай благодарно собирали. Такие обряды помогали людям чувствовать смену времён года и радоваться общему труду вместе с соседями.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обычаи не исчезли после принятия христианства. Они соединились с новыми праздниками, поэтому старое и новое стало жить рядом, как дружные соседи.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обряды передавались из поколения в поколение. Так люди сохраняли опыт предков, а вместе с ним — уважение к земле, семье и общему дому.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и первые каменные храмы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Русь приняла христианство. После этого жизнь людей стала меняться: в городах появились новые обычаи, а вместе с ними — и желание строить храмы.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деревянных церквей начали возводить каменные. Они были прочнее, выше и заметнее издалека, поэтому сразу становились важной частью города.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храмов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расписывали фресками и украшали иконами. Внутри они казались светлыми и торжественными, чтобы люди чувствовали особое настроение для молитвы и чтения.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Киевская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известных храмов стала София Киевская. Этот собор показывает, как искусно древнерусские мастера умели соединять красоту, веру и большое мастерство.
</a:t>
            </a:r>
            <a:endParaRPr lang="en-US" sz="9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первые книги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азбуки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Славянскую азбуку создали Кирилл и Мефодий. Благодаря ей стало легче записывать речь, а люди получили возможность сохранять важные слова не только в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записывать законы, письма, сказания и летописи. Так знания могли переходить от одного человека к другому и не теряться со временем.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переписывали вручную на пергаменте. Это было долго и трудно, поэтому каждая книга требовала терпения, аккуратности и очень ровного почерка.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были редкими и дорогими. Их берегли особенно тщательно, ведь в одной книге помещалось много знаний, а сделать новую было совсем непросто.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маленьких письма из прошлого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с бересты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в Новгороде нашли короткие письма на берёзовой коре. На тонкой бересте люди процарапывали буквы острым предметом, как будто оставляли след для далёкого друга. В таких записках могли быть просьбы, новости или даже домашние поручения.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берестяные грамоты похожи на задания из старой школы. В них писали упражнения для детей, счёты и короткие сообщения. Эти находки помогают представить, как люди читали, считали и учились много веков назад.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— память о важных событиях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годам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вели по годам: что произошло, то и записали. Благодаря этому люди могли увидеть, как менялась жизнь Руси из года в год.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летопись
</a:t>
            </a:r>
            <a:pPr algn="l" indent="0" marL="0">
              <a:lnSpc>
                <a:spcPct val="115000"/>
              </a:lnSpc>
              <a:buNone/>
            </a:pPr>
            <a:r>
              <a:rPr lang="en-US" sz="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считается «Повесть временных лет». Её связывают с монахом Нестором, который стремился сохранить для потомков важные сведения о прошлом.
</a:t>
            </a:r>
            <a:endParaRPr lang="en-US" sz="106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писали
</a:t>
            </a:r>
            <a:pPr algn="l" indent="0" marL="0">
              <a:lnSpc>
                <a:spcPct val="115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рассказывали о князьях, городах, войнах и строительстве храмов. Они словно собирали большую книгу памяти, чтобы события не исчезли бесследно.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было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помогали людям помнить свою историю. Когда знаешь, что было раньше, легче понять, как жили предки и почему так дорога родная земля.
</a:t>
            </a:r>
            <a:endParaRPr lang="en-US" sz="11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особенно важно в устном творчестве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богатыри защищали Русь от врагов и бед. Их подвиги напоминали слушателям, что смелость нужна не только в бою, но и в повседневной жизни.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стали любимыми героями. О них рассказывали с уважением, потому что они были сильными, умными и верными.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любили петь, пересказывать истории и слушать сказания. Такие рассказы собирали всех вместе и делали вечер особенно тёплым, как будто рядом зажигался невидимый костёр.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 историях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творчестве ценили справедливость, доброту и верность. Эти истории учили, что настоящий герой не только сильный, но и честный, и готов помочь другим.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каменных храмов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Собор, который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храм словно вырастал над городом и сразу становился его главным украшением. Высокие купола блестели на солнце, узкие окна пропускали мягкий свет, а нарядный вход приглашал людей внутрь. Такой собор казался очень торжественным и немного сказочным.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расписанные светом и красками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храма людей встречали арки, росписи и тихий мерцающий свет. На стенах изображали святых и важные библейские сцены, чтобы каждый мог задуматься и помолиться. Камень, кирпич и узоры делали здание прочным, красивым и запоминающимся.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 их особое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Икону писали на тщательно подготовленной доске. Поверхность выравнивали и покрывали слоем грунта, чтобы краски ложились ровно и долго сохранялись.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молитвы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иконах изображали Христа, Богородицу и святых. Для человека это был не просто красивый рисунок, а образ, помогающий сосредоточиться и обратиться к Богу.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использовали яркие краски и золотые детали. Золото напоминало о свете, чистоте и особой торжественности, поэтому икона выглядела особенно празднично.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иконой люди вспоминали о милосердии, надежде и добрых поступках. Она учила не только смотреть, но и думать о том, как жить честно и с любовью.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древнерусских мастеров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лепили из глины горшки, кувшины и миски, затем обжигали их в печи. Такая посуда помогала хранить и готовить пищу, а простые формы часто украшали узорами.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работали с железом, разогревая его в горне и придавая нужную форму молотом. Они делали ножи, топоры, наконечники стрел и другие полезные вещи.
</a:t>
            </a:r>
            <a:endParaRPr lang="en-US" sz="982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Резчики украшали дома, утварь и игрушки узорами, птицами и растительными мотивами. Дерево было самым доступным материалом, поэтому работа мастера была заметна почти в каждом доме.
</a:t>
            </a:r>
            <a:endParaRPr lang="en-US" sz="905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создавали полотно, а мастера украшений делали красивые вещи для одежды и быта. Каждый предмет должен был быть не только прочным, но и радовать глаз.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руки ювелиров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 трудился медленно и очень аккуратно, ведь даже маленькая ошибка могла испортить изделие. Для него были важны терпение, зоркий глаз и уверенная рука.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и бронза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использовали разные металлы, чтобы делать украшения для богатых и простых людей. Из них получались серьги, браслеты, подвески и кресты, каждый со своим характером.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Зернь и скань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красоту создавали мелкие бусинки-зёрнышки и тонкие металлические нити. Эти приёмы помогали превращать простую вещь в нарядное украшение, похожее на маленькое чудо.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ювелира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стояли горн, щипцы и молоточек, а рядом лежали крошечные блестящие детали. Здесь металл нагревали, сгибали и соединяли, словно собирали сказку из огня и света.
</a:t>
            </a:r>
            <a:endParaRPr lang="en-US" sz="9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праздники и игры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напевы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люди пели протяжные песни и весёлые припевки. Музыка помогала всем чувствовать себя одной дружной общиной, даже если гости приехали из разных мест.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свирели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гуслей и свирели сопровождало весёлые встречи и торжественные дни. Эти инструменты создавали особое настроение, будто приглашали пуститься в хоровод.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хороводы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охотно играли в подвижные игры, водили хороводы и соревновались в ловкости. Такие забавы делали праздник шумным, живым и очень запоминающимся.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звучала на свадьбах, угощениях и встречах гостей. Она объединяла людей, помогала радоваться вместе и превращала обычный день в настоящее торжество.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древнерусская книга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рукописная книга проходила путь от подготовленных материалов до готового переплёта.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культура давала людям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песни и предания сохраняли важные события и имена. Благодаря им люди знали, что было раньше, и могли рассказать об этом детям без путаницы.
</a:t>
            </a:r>
            <a:endParaRPr lang="en-US" sz="1134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связывала жителей городов и деревень, богатых и простых людей. Праздники, храмы и общие обычаи помогали чувствовать себя частью одного народа.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устные рассказы учили труду, доброте и уважению к старшим. Ребёнок слышал полезные примеры дома, на площади и в храме.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письменность и искусство Древней Руси не исчезли бесследно. Они стали прочным началом для последующей русской культуры и её традиций.
</a:t>
            </a:r>
            <a:endParaRPr lang="en-US" sz="11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Руси в наши дни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собор рядом с современным храмом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древний собор и современный храм, можно заметить много общего: купола, кресты, торжественный силуэт. Меняются века, но люди по-прежнему заходят сюда с тихой просьбой, надеждой и благодарностью.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Узоры, песни и праздники не исчезли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узоры до сих пор украшают одежду, посуду и праздничные вещи. В деревнях и городах звучат старинные песни, а любимые праздники напоминают, что связь времён продолжается и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в 988 году особенно заметно изменило культуру: появились храмы, иконы и книги, а старые традиции соединились с новыми.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началом нового этапа, когда вера, книги и каменные храмы сильнее вошли в жизнь Руси.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 Крещения Руси, 988 год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рядом с нами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культура помогает увидеть, как из обычной жизни рождаются книги, храмы, песни и красивые вещи. Она учит помнить прошлое, ценить труд людей и замечать красоту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2026-05-26T07:23:27Z</dcterms:created>
  <dcterms:modified xsi:type="dcterms:W3CDTF">2026-05-26T07:23:27Z</dcterms:modified>
</cp:coreProperties>
</file>