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хранят память о войне и человеческом подвиге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в литературе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по 1945 год писатели и поэты не только создавали произведения, но и сами жили войной: служили, работали в газетах, писали на фронте и в эвакуации. Их тексты стали свидетельством событий и поддержкой для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слово: время испытаний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92075"/>
            <a:ext cx="316800" cy="28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0738" y="4690900"/>
            <a:ext cx="20212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военной литературы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не только боевые подвиги, но и ежедневную стойкость людей, которые защищали страну, выполняли долг и не отступали перед опасностью.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произведения часто рассказывают о товариществе, взаимной поддержке и верности тем, кто оказался рядом в самых тяжелых условиях.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передают разлуку с родными, разрушенную мирную жизнь, голод, холод и чувство утраты, которое стало частью опыта военного поколения.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трогательно звучат истории о детях, которые слишком рано повзрослели, помогали взрослым и видели войну не как подвиг, а как суровую реальность.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текстов стоит вопрос: как остаться человеком, помочь другому, не предать товарища и сохранить совесть в минуту 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рождались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поэзия быстро откликнулась на начало войны. Короткие, точные строки передавали тревогу, боль и решимость защищать Родину.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читали на фронте и в тылу, печатали в газетах и запоминали наизусть. Они помогали людям не терять надежду и чувствовать общую силу.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первых дней войны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лексика, повтор обращения и очень личная интонация делают текст близким школьникам. Он легко читается и сразу вызывает сильное чувство сопереживания.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военного времени это стихотворение было особенно дорого: оно напоминало о доме, любимых и о том, что ожидание тоже может быть подвигом.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символом верности и надежды. В нём звучит просьба дождаться возвращения с войны, несмотря на страх, время и тяжёлые известия.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Симонова «Жди меня»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 обычно были очень краткими: в них сообщали, что человек жив, передавали приветы и старались не тревожить близких. Сложенный треугольником листок стал узнаваемым символом связи между фронтом и домом.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Письмо-треугольник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Ленинградский дневник Тани Савичевой состоит из коротких, почти телеграфных записей. В них — страшная правда блокады и утраты семьи. Эти страницы стали одним из самых известных свидетельств военного времени.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Тани Савичевой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 сохранили живые голоса войны: страх, надежду, усталость и любовь к родным. Именно поэтому такие тексты так сильно воздействуют на читателя и помогают почувствовать эпоху не по учебнику, а через человека.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записанная от руки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 и дневники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помогает увидеть войну и как личный опыт, и как историческое свидетельство.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лидируют, а документальные жанры особенно ценны точностью и достоверностью.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корпусу произведений о Великой Отечественной войне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военной литературы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1942–1945 годах и сразу стала близкой читателям, потому что говорила о войне простым и живым языком обычного солдата.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умеет шутить, поддерживать товарищей и не терять достоинства даже в трудную минуту. В его образе соединены смелость, находчивость и народная речь.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войну без украшений: с усталостью, опасностью, потерями и редкими минутами отдыха. Поэтому образ бойца кажется особенно правдивым и человечным.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утверждает стойкость простого человека, который не громкими словами, а ежедневным трудом, терпением и верностью товарищам приближает победу.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Твардовского «Василий Тёркин»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783118"/>
            <a:ext cx="5955300" cy="31615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о Великой Отечественной войне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о войне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авторы раскрывают войну через разные судьбы, жанры и темы.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показывают одну войну с разных сторон: подвиг, ожидание, ответственность и испытание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действует контраст между обычными мечтами, юностью и жестоким боем. Из-за этого история воспринимается не только как военная, но и как очень человеческая.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мужестве, товариществе и жертвенности. Оно помогает понять, какой высокой ценой даётся победа и почему память о таких людях так важна.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рассказывает о пяти девушках-зенитчицах и их командире Васкове. Герои мечтали о мирной жизни, но война заставила их сделать взрослый и тяжёлый выбор.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Б. Васильева «А зори здесь тихие...»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мирной жизни к подвигу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военной прозе: от довоенного мира к памяти о человеке и его поступке.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книгах дети нередко становятся связными, разведчиками, помощниками взрослых или блокадными школьниками. Через их судьбы особенно заметны голод, страх и преждевременная взрослая ответственность.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делает трагедию войны ещё острее: привычные вещи — тетрадь, хлеб, дорога в школу — превращаются в знаки выживания. Так литература показывает, как война ломает детство.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войне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совести на войне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решает, что важнее — страх за себя или долг перед товарищами. Именно в этот момент раскрывается его нравственный характер.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и его цена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приводит к потере, спасению или подвигу. Военная проза показывает: настоящая сила человека видна в готовности отвечать за свой выбор.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боя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перед опасностью, где нельзя действовать по привычке: промедление или ошибка сразу влияют на жизнь людей вокруг.
</a:t>
            </a:r>
            <a:endParaRPr lang="en-US" sz="17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неравномерно: одни связаны с фронтом, другие — с тылом, блокадой и ожиданием близких. Вместе они создают общую картину войны.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и утрата звучат сильнее всего, а дружба и память соединяют разные виды военных текстов.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о Великой Отечественной войне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военных произведений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 масштаб испытания: почти два с половиной года жители города жили в условиях голода, холода и постоянной опасности, сохраняя стойкость и надежду.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блокаде Ленинграда: 8 сентября 1941 года — 27 января 1944 года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блокада Ленинграда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военной литературе мать часто показана как человек, который ждёт, тревожится и хранит память о доме. Через её образ особенно ясно видно, ради кого воюет солдат.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Письма-треугольники связывали фронт и семью, поддерживали надежду и коротко сообщали о жизни. Они стали символом любви, верности и человеческой близости в годы войны.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и письма с фронта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авторах и их произведениях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Авторы-фронтовики и их вклад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личный военный опыт повлиял на произведения писателей и поэтов.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войны сделал эти тексты точными, убедительными и особенно близкими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книги важны сегодня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книги сохраняют живую память о людях, которые пережили войну, и помогают понять, какой ценой достался мир.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войне напоминает о мужестве солдат, тружеников тыла, детей и матерей, чья стойкость заслуживает уважения.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подвигу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такие произведения, школьники учатся сопереживать героям, замечать чужую боль и ценить простые человеческие чувства.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понять, почему мир нужно беречь, а человеческую жизнь и достоинство нельзя считать чем-то второстепенным.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жизни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военных произведений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анализа рассказа, стихотворения или повести о Великой Отечественной войне.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Великой Отечественной войне помогают увидеть историю через судьбы людей и учат беречь мир, память, верность и человеческое достоинство.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хранит живую память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2026-05-18T19:01:20Z</dcterms:created>
  <dcterms:modified xsi:type="dcterms:W3CDTF">2026-05-18T19:01:20Z</dcterms:modified>
</cp:coreProperties>
</file>