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в быту: что должен знать семиклассник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дома часто начинается с мелких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ЧС чаще всего связаны с невнимательностью, спешкой и нарушением простых правил безопасности. Опасные места дома — кухня, ванная, розетки, балкон и зона хранения химии. Важно замечать признаки угрозы и сразу звать взрослых.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 тоже бывают опасные ситуации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428462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737" y="1428462"/>
            <a:ext cx="200925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бытовые ЧС встречаются чаще всего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задымление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дым распространяются быстро, поэтому важны первые секунды. Опасность создают горячие поверхности, открытое пламя, неисправная техника и вещи, оставленные без присмотра рядом с источником тепла.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может быть незаметен, но его выдают запах, шипение и ухудшение самочувствия. Главный риск — отравление и взрыв, поэтому действовать нужно сразу и без лишних движений, которые могут дать искру.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Поврежденные провода, мокрые руки и перегруженные розетки создают риск удара током. Такая ситуация опасна не только для человека, но и для квартиры: она может закончиться ожогом или возгоранием.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и протечка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полу кажется обычной, но она может привести к падению и короткому замыканию. Причиной бывают кран, шланг, труба или бытовая техника, поэтому важны внимание и быстрый вызов взрослых.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отравления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Ожоги, порезы, падения и отравления часто происходят из-за неосторожности с горячими предметами, острыми краями, лекарствами и бытовой химией. Для школьника главное — не скрывать происшествие и не пытаться лечиться самому.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опасности дома и первые сигналы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часто заметны еще до того, как ситуация станет тяжелой.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первым признакам можно заметить угрозу раньше, чем она станет критической. Чем быстрее распознана ситуация, тем выше шанс избежать травм и больших последствий.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для 7 класса; обобщение типичных бытовых признаков опасности
</a:t>
            </a:r>
            <a:endParaRPr lang="en-US" sz="702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 любой бытовой ЧС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общем алгоритме безопасного поведения дома.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перекрывает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увидеть огонь, но настоящую опасность приносит именно дым. Он ухудшает видимость, затрудняет дыхание и мешает найти выход. Поэтому в первые минуты важно не теряться, не прятаться и сразу двигаться к безопасному выходу.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где все началось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плите остается кастрюля, рядом — полотенце и включенная конфорка. Через несколько секунд появляется запах гари, затем тонкая струйка дыма поднимается к потолку. В комнате быстро становится тревожно и жарко, а дверь в кухню помогает задержать распространение дыма.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квартире: что происходит в первые минуты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возгорание начинается там, где огонь или электричество остаются без контроля.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пожаров связано с нарушением правил и невнимательностью взрослых и детей.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бытовых пожаров для 7 класса; схема распределения причин носит иллюстративный характер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домашних пожаров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газа, шипение, слабость и головокружение — первые сигналы, которые нельзя игнорировать. Они означают, что воздух в помещении может стать опасным даже до появления открытого огня.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при утечке газа — отравление и взрыв. Любая искра, щелчок выключателя или спичка могут усилить опасность, поэтому нельзя включать свет и пользоваться огнем.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газ почувствован, нужно быстро выйти из опасной зоны и сообщить взрослым. Чем раньше помещение покинут, тем меньше риск для людей и тем быстрее можно вызвать помощь.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газа: признаки и главная опасность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ток: скрытая домашняя опасность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возникает, когда есть мокрые руки, поврежденный шнур, искрящая розетка или перегрузка сети. В такой ситуации нельзя касаться провода, тянуть вилку за шнур или лить воду на прибор.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током может вызвать ожог, сильную боль, потерю сознания и тяжелую травму. Если техника выглядит неисправной, ею не пользуются и сразу сообщают взрослым, чтобы не допустить беды.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номера экстренных служб Российской Федерации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номера важно заранее: в опасной ситуации на поиски времени уже нет.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зависит от типа угрозы, но 112 подходит почти для любой экстренной ситуации и помогает быстро связаться со службой спасения.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номера и когда они нужны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пожаре дома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дыма или огня в квартире: сначала сообщить взрослым и вызвать помощь, затем безопасно покинуть помещение.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травмы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нужно быстро убрать источник тепла и охладить место прохладной проточной водой 10–20 минут. При порезе — остановить кровь чистой салфеткой или бинтом.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ограничения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мазать ожог маслом, кремом или зубной пастой, а также прикладывать лед. Пузыри не прокалывают, чтобы не занести инфекцию и не усилить повреждение.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глубокая, боль сильная или кровь не останавливается, нужно сразу позвать взрослых и обратиться к врачу. Руку при кровотечении полезно держать выше уровня сердца.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 и порезах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лекарства и аэрозоли опасны не только при проглатывании. Вред может возникнуть, если вещество попало в глаза, на кожу или было вдохнуто вместе с воздухом.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бытовой химией и лекарствами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смешивать разные чистящие средства. Хлорсодержащие и кислотные составы могут выделять ядовитые пары, поэтому такие эксперименты дома недопустимы даже из любопытства.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отравление, нужно сохранить упаковку вещества, обеспечить доступ свежего воздуха и немедленно сообщить взрослым или вызвать 112. Это помогает быстрее понять, чем именно человек отравился.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лечиться самостоятельно или ждать, что станет легче. При отравлении время важно, а неправильные действия могут усилить вред и затруднить помощь врачей.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самые рискованные зоны квартиры. Чаще всего травмы связаны с местами, где есть горячие предметы, вода, высота или узкие проходы.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 лидируют по числу травм, потому что там больше всего опасных факторов. Внимательность в этих зонах особенно важна.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ОБЗР для 7 класса, составлено по типичным бытовым рискам
</a:t>
            </a:r>
            <a:endParaRPr lang="en-US" sz="78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дома чаще всего происходят травмы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полу появилась вода, сначала нужно сообщить взрослым и оценить, откуда идет протечка. Затем по возможности перекрывают кран или воду в стояке, не приближаясь к электроприборам.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убрать людей из мокрой зоны и не наступать в лужу возле розеток. Вода может вызвать падение, короткое замыкание и серьезную порчу вещей, поэтому действовать нужно спокойно и быстро.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и протечка воды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пострадал человек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первой помощи при бытовой травме: сначала безопасность места, затем вызов взрослых или 112 и только после этого помощь пострадавшему.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813" y="2770325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аптечка и полезные вещи для безопасности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 и салфетки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Нужны, чтобы закрыть рану, остановить небольшое кровотечение и защитить поврежденное место от грязи до прихода взрослых или врача.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и пластырь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обработать небольшие ссадины и порезы. Использовать их стоит только по назначению взрослых и на чистой коже вокруг раны.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того, кто оказывает помощь, от контакта с кровью или загрязнением. Это простое средство делает первую помощь безопаснее.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и батарейки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при отключении электричества или в темном помещении. Они помогают спокойно ориентироваться и не споткнуться в опасной ситуации.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телефонов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112, 101, 102, 103 и 104 должны быть под рукой. Их лучше хранить в известном месте, чтобы не терять время на поиски.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в первые секунды, когда человек действует на автомате. Именно поэтому дома важно заранее знать простой алгоритм поведения.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действия связаны с паникой и попыткой действовать без понимания причины угрозы. Спокойствие и вызов помощи уменьшают риск.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ОБЗР для 7 класса, обобщение типичных ошибок поведения
</a:t>
            </a:r>
            <a:endParaRPr lang="en-US" sz="79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детей и взрослых при ЧС дома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исправностью розеток, проводов и бытовой техники. Не трогайте неисправные приборы и не перегружайте розетки большим числом устройств.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зажигалки, лекарства и чистящие средства должны храниться так, чтобы ребенок не мог взять их без разрешения взрослых. Это снижает риск пожара и отравления.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поддерживать порядок: убирать с пола скользкие предметы, не оставлять воду на проходе и держать лестницы, балконы и коридоры свободными.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маршрут выхода из квартиры и договориться с семьей о правилах поведения. Тогда в опасной ситуации каждый будет действовать быстрее и увереннее.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бытовых чрезвычайных ситуаций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безопаснее, когда замечают первые признаки опасности, не теряют спокойствия и сразу зовут взрослых. Знание номеров 112, 101, 102, 103 и 104 помогает действовать быстро и правильно.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безопасность дома начинается с внимания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2026-05-21T00:01:18Z</dcterms:created>
  <dcterms:modified xsi:type="dcterms:W3CDTF">2026-05-21T00:01:18Z</dcterms:modified>
</cp:coreProperties>
</file>