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растительного мира: обзор и ключевые темы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растений — от древних водорослей до разнообразия современных форм.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значение растений на Земле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растения появились в водоёмах и начали производить кислород через фотосинтез. Это изменение атмосферы помогло сформировать почвы и устойчивые условия для жизни множества организмов на суше.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539"/>
            <a:ext cx="5433300" cy="15334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3054139"/>
            <a:ext cx="5433300" cy="1533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— первые зелёные пионеры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2498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древних цианобактерий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Цианобактерии, появившиеся 3,5 миллиарда лет назад, строили строматолиты — известковые образования. Они обеспечили накопление кислорода в атмосфере, подготовив почву для появления сложных форм жизни.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79950" y="30524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как ключ к истории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Окаменелости этих микроорганизмов помогают учёным восстановить ранние этапы эволюции биосферы. Без них невозможно понять, как развивалась жизнь на планете.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появления многоклеточных водорослей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700 млн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появляются первые одноклеточные водоросли, играющие роль в начальном фотосинтезе.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многоклеточных водорослей — 500 млн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колонии и простейшие ткани, что стало базой для зарождения высших растений.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Заселение мелководных участков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начинают обитать в прибрежных зонах, демонстрируя усложнение морфологии.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выселение растений на сушу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наземные растения появились около 470 миллионов лет назад, освоив влажные участки с помощью базовой защиты от высыхания.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первичные корневые структуры, обеспечивающие закрепление и поглощение воды из почвы.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Развилась кутикула и покровные ткани, предотвращающие потерю воды и повреждения клеток от внешних факторов.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— первые обитатели суши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жизненные особенности мхов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не имеют настоящих корней и сосудистой системы, их клетки получают влагу напрямую из окружающей среды. Они размножаются спорами и зависят от воды для оплодотворения.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мхов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участвуют в формировании почвы, удерживают влагу и создают микроклимат, способствуя заселению суши другими растениями.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сосудистых растений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Сосудистые растения возникли около 420 миллионов лет назад, привнеся специализированные ткани — ксилему и флоэму для транспорта веществ.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проводящей системы открыло путь к разнообразию форм и более эффективному обмену веществ.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Жёсткие стебли и корни позволили растениям достигать больших размеров и завоёвывать сухие участки суши.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 — папоротники, хвощи и плауны — стали частью первых лесных экосистем.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539"/>
            <a:ext cx="5433300" cy="15334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3054139"/>
            <a:ext cx="5433300" cy="1533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семенных растений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2498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голосеменных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360 миллионов лет назад появились голосеменные, развившие семена — защитные образования для зародыша, позволяющие лучше выживать в разнообразных условиях.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79950" y="30524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семян для расселения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обеспечивает питание и защиту молодого растения, что снижает зависимость от воды и расширяет ареал распространения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жизненных форм растений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Соответствие основных характеристик папоротников, хвойных и покрытосеменных.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растений связана с приобретением семян и цветков, что улучшило их размножение и расселение.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палеозое развивались гигантские леса из папоротников и хвощей, покрывавшие значительные территории Земли.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леса поглощали большое количество углекислого газа, способствуя похолоданию и образованию угольных пластов.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атмосферы и климата, связанные с древними лесами, оказали длительное влияние на экосистемы планеты.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леса и их влияние на климат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Голосеменные: господство на Земле в мезозое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Покорители мезозойских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Голосеменные, такие как хвойные и саговники, доминировали в эпоху мезозоя. Они создавали обширные леса, особенно в более холодных северных регионах, что влияло на микроклимат и формирование почв.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засушливым условиям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обладали толстой кутикулой и устойчивостью к высыханию. Их семена позволяли размножаться без участия воды, что обеспечило успешное распространение по суше.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Взрывное распространение покрытосеменных во времени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вызвали смену доминирующих растительных групп в экосистемах Земли.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увеличение видов связано с появлением эффективных способов опыления и расселения.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Палеоботанические исследования, 2023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впервые появились около 140 миллионов лет назад, ознаменовав новую эру в эволюции флоры Земли.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цветковых растений (покрытосеменных)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в распространении сыграли насекомые, ставшие основными опылителями и обеспечившие разнообразие форм цветов.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плодов обеспечило эффективное расселение семян животными и ветром, расширяя ареалы обитания растений.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инновации позволили покрытосеменным стать ведущей группой растений на планете, занимая более 80% видов.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разнообразие растительного мира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— крупнейшая группа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80% видов растений сегодня — это покрытосеменные, разнообразные по формам и средам обитания. Они распространены в тропиках, умеренных широтах и пустынях.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— древние обитатели влажных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занимают место в самых влажных и тенистых местах, помогая удерживать влагу и формируя основу многих биотопов в тундре и лесах.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 хвойные — остатки древних флор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 хвойные продолжают играть важную роль в лесных экосистемах, сохраняя особенности эры мезозоя и адаптируясь к современным условиям.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продуцируют кислород, необходимый для дыхания всех животных и человека, участвуя в газовом обмене атмосферы.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растений в круговороте веществ и поддержании жизни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Поглощая углекислый газ, они регулируют климат и способствуют снижению парникового эффекта.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формируют почву и поддерживают устойчивость экосистем, обеспечивая пищу и жильё для многих живых организмов.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Коэволюция растений и животных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и насекомые сформировали взаимовыгодные отношения через опыление, развивая специальные адаптации.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ярких цветов и ароматов связано с привлечением животных для опыления и защиты.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млекопитающие способствуют расселению семян, распространяя растения на большие расстояния.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Коэволюция способствовала разнообразию форм растений и развитием сложных экосистем, где животные и растения взаимно зависят.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динамика растительных сообществ Земли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биомы имеют уникальный состав растений, отражающий климатические условия.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растительности адаптируется к влажности, температуре и типу почвы, формируя разнообразие экосистем.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исследования растительных биомов 2022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деятельности человека на растения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тропических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последний век уничтожено свыше половины влажных тропических лесов, что ведёт к утрате местообитаний и биоразнообразия растений.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инвазивных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растения вытесняют местные виды, меняя структуру и функционирование экосистем, что ослабляет природные сбалансированные сообщества.
</a:t>
            </a:r>
            <a:endParaRPr lang="en-US" sz="1060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загрязнения и изменения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почв и атмосферных условий, а также климатические изменения приводят к снижению численности многих видов и нарушают циклы растений.
</a:t>
            </a:r>
            <a:endParaRPr lang="en-US" sz="107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697800" cy="11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растительного мира: что делают сегодня
</a:t>
            </a:r>
            <a:endParaRPr lang="en-US" sz="18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07527" y="21077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ботанических садов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Организуются охраняемые территории и коллекции для защиты редких и эндемичных видов растений.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007602" y="33092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Реализация программ восстановления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деградированных лесных массивов с использованием местных видов улучшает экосистемы и снижает эрозию почв.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07677" y="21077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 и образовательные проекты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стран и просвещение населения способствует охране биоразнообразия и устойчивому использованию растительных ресурсов.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0925" y="606"/>
            <a:ext cx="5193000" cy="51422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уроки эволюции растительного мира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прошли долгий путь развития, формируя основу жизни и экосистем. Их сохранение — наша ответственность для будущих поколений и стабильности планеты.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2026-05-08T13:31:23Z</dcterms:created>
  <dcterms:modified xsi:type="dcterms:W3CDTF">2026-05-08T13:31:23Z</dcterms:modified>
</cp:coreProperties>
</file>