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Паустовский и «Приточная трава»: рассказ о природе, памяти и добром взгляде на мир
</a:t>
            </a:r>
            <a:endParaRPr lang="en-US" sz="2384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рассказ о травах, запахах и тихой радости.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слышать природу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Паустовский жил в 1892–1968 годах и писал о природе, людях и детстве. Его рассказы тёплые, спокойные и очень образные: в них слышны ветер, шорох травы и запах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рассказы Паустовского подходят для школьного чтения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его рассказах обычно простые и ясные, поэтому их легко следить даже младшему школьнику. Но за этой простотой всегда скрывается важная мысль.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Паустовского не стоит на месте. Она шуршит, пахнет, дышит и меняется, будто сама становится героем рассказа и помогает понять настроение.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наблюдательности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важно замечать детали: свет на листьях, тихий ветер, следы лета. Чтение таких текстов тренирует внимание и терпение.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 Паустовского обычно бережные и вдумчивые. Они относятся к миру спокойно и уважительно, поэтому вызывают доверие и симпатию.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Названием рассказа скрыт особый образ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как знак лета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Приточная трава — не просто растение, а яркая деталь летнего пейзажа. Её образ сразу вызывает поля, тепло и свежий воздух. Такая маленькая примета очень хорошо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трава становится частью воспоминания. Через неё человек будто возвращается к тёплым дням и тихому счастью. Одна деталь помогает хранить целое лето.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воздух, земля и цветы в произведении не просто украшают картину. Они создают живое пространство, в котором человек чувствует себя спокойно и внимательно.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рассказе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 природу через тихие, но точные детали. Благодаря им читатель словно сам оказывается в поле, где всё дышит, шелестит и светится.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в рассказе простая и очень близкая. Она не громкая, а тихая — как тёплый летний вечер, который хочется запомнить надолго.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отношение к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природа — не пустое место, а живая часть мира. К ней относятся бережно, без шума и грубости, с настоящим уважением.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Паустовского умеют смотреть не торопясь. Они замечают то, что часто ускользает от спешащего человека: травинку, запах, свет и движение воздуха.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нравятся читателю своей добротой и внимательностью. С ними хочется идти рядом и тоже учиться видеть красоту вокруг.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настроение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выбирает точные и простые слова: шорох, запах, свет, тишина, свежесть. Они звучат очень естественно и сразу создают картину летнего дня, будто окно распахнули настежь.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рассказ кажется живым и тёплым. Короткие детали работают как волшебные краски: из них складываются простор, покой и тихая радость.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напоминает история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счастье часто прячется в самых маленьких вещах. Иногда достаточно травинки, запаха или доброго воспоминания, чтобы стало светлее на душе.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умеет замечать мелочи, лучше понимает мир вокруг. Он становится внимательнее, спокойнее и богаче внутренне — даже если в руках у него всего лишь один цветок.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показывает: простая деталь может хранить большое чувство. Именно поэтому обычная трава в рассказе кажется почти драгоценной.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44056"/>
            <a:ext cx="274800" cy="219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Паустовского человек не противопоставлен природе. Он живёт рядом с ней, слушает её и учится у неё спокойствию, как у мудрого друга.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вспомнить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Запахи, звуки и краски становятся мостиком в прошлое. Через природу герой вспоминает тёплые дни и лучше понимает собственные чувства.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 как собеседники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 и трава в рассказах Паустовского словно умеют отвечать человеку. Они не говорят словами, но создают тихий, добрый разговор.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смотреть на мир осторожно и с уважением. Когда человек не спешит и не ломает красоту вокруг, он сам становится добрее.
</a:t>
            </a:r>
            <a:endParaRPr lang="en-US" sz="9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«Приточной травы» мягкое, светлое и немного задумчивое. Здесь нет громких приключений, зато есть тишина, летний воздух и ощущение, что мир вокруг добр.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покой, как после тёплого вечера на лугу. Хочется замедлиться, оглядеться и заметить, что чудо часто живёт совсем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может превратиться в тёплое воспоминание и надолго остаться в памяти читателя.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рассказа К. Г. Паустовского «Приточная трава»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наблюдение у Паустовского звучит сильнее длинного сюжета: оно оставляет запах лета, тишину и спокойствие.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нежность и тихую радость: в нём всё простое, но очень тёплое, будто летний ветерок тихо шевелит траву у дороги.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 любопытство к природе и к памяти героя. Обычная травинка становится важной, потому что в ней живёт целое лето.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лёгкая грусть по уходящему времени. Но эта грусть светлая: она не печалит, а помогает бережнее относиться к хорошим воспоминаниям.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Паустовского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и живые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пишет так, что даже маленькая подробность становится заметной. Он выбирает слова, которые помогают увидеть картину и почти почувствовать её запах.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 и 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важны звучание фраз и спокойное течение мысли. Из-за этого рассказ читается мягко и оставляет ощущение света, тишины и доброты.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природу нужно беречь. Нельзя относиться к ней грубо, потому что она дарит человеку покой, радость и воспоминания о лете.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 красоту в самых простых вещах. Даже травинка, запах или тишина могут стать важными, если смотреть на мир внимательно и с интересом.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быть добрее и не спешить. Внимательный человек лучше видит окружающий мир и умеет хранить в сердце тёплые впечатления.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«Приточная трава» продолжает главную тему Паустовского — любовь к природе. В его книгах мир вокруг человека всегда полон смысла и красоты.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как писатель умеет делать важным самое обычное. Простая трава, летний воздух и память о дне становятся частью большой истории.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Паустовского особенно важно внутреннее состояние человека. Поэтому в его прозе так много спокойствия, наблюдательности и доброго отношения к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хорошо узнаётся как текст Паустовского: тёплый, образный и очень внимательный к деталям. Именно так рождается его особая интонация.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творчестве писателя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рассказ в классе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внимательно слушать, какие слова связаны с природой: запах, свет, тишина, трава. Они помогают понять настроение текста и увидеть его красоту.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обсудить, почему одна маленькая деталь так важна для автора. Так становится ясно, как из простого наблюдения рождается тёплое воспоминание.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67215"/>
            <a:ext cx="241500" cy="2146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27854"/>
            <a:ext cx="241500" cy="24929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 рассказе не просто фон, а живой мир, который помогает человеку чувствовать спокойствие, тепло и радость обычного дня.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связывает настоящее с прошлым и делает маленькую деталь особенно дорогой. Благодаря памяти трава становится знаком тёплого лета.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в тексте помогает почувствовать лето почти физически. Он делает картину яркой и сразу пробуждает живое детское впечатление.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миру видно в каждом наблюдении. Оно помогает герою и читателю смотреть на природу бережно и без спешки.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 замечает то, что другие пропускают. Именно это делает простой рассказ содержательным, тёплым и запоминающимся.
</a:t>
            </a:r>
            <a:endParaRPr lang="en-US" sz="7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мысль проходит через весь рассказ: красота живёт в обычных вещах, если смотреть на них внимательно.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рассказа К. Г. Паустовского «Приточная трава»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тихая деталь у Паустовского становится символом лета, памяти и доброго взгляда на мир.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рассказа остаётся спокойствие и светлое настроение. Хочется внимательнее смотреть вокруг и замечать запахи, звуки, краски и маленькие чудеса обычного дня.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остаётся уважение к природе и к памяти. Паустовский показывает, что добрые впечатления нужно хранить, потому что они делают человека богаче внутри.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рассказ важен для младших школьников, потому что он учит замечать красоту в простом, беречь природу и хранить тёплые воспоминания в сердце.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«Приточная трава» — рассказ, который учит видеть хорошее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2026-05-23T23:57:29Z</dcterms:created>
  <dcterms:modified xsi:type="dcterms:W3CDTF">2026-05-23T23:57:29Z</dcterms:modified>
</cp:coreProperties>
</file>