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140" y="213362"/>
            <a:ext cx="8502071" cy="37694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9367" y="2638425"/>
            <a:ext cx="5431304" cy="1504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78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Параллельный перенос: движение фигуры на плоскости
</a:t>
            </a:r>
            <a:pPr algn="l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Изучаем, как фигура смещается без изменения формы и размеров.
</a:t>
            </a:r>
            <a:endParaRPr lang="en-US" sz="3178" dirty="0"/>
          </a:p>
        </p:txBody>
      </p:sp>
      <p:sp>
        <p:nvSpPr>
          <p:cNvPr id="6" name="Text 1"/>
          <p:cNvSpPr txBox="1"/>
          <p:nvPr/>
        </p:nvSpPr>
        <p:spPr>
          <a:xfrm>
            <a:off x="409366" y="4496516"/>
            <a:ext cx="3853934" cy="1830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89447" y="0"/>
            <a:ext cx="39530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839940"/>
            <a:ext cx="4200525" cy="34636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 сдвиг фигур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Параллельный перенос помогает понимать чертежи, узоры, координаты и равенство фигур. Это простое, но важное движение связывает геометрию с вычислениями и встречается в реальных изображениях и моделях.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8725" y="1440300"/>
            <a:ext cx="3654000" cy="29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вектор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задает одинаковый сдвиг для всех точек фигуры.
</a:t>
            </a:r>
            <a:endParaRPr lang="en-US" sz="5400" dirty="0"/>
          </a:p>
        </p:txBody>
      </p:sp>
      <p:sp>
        <p:nvSpPr>
          <p:cNvPr id="5" name="Text 1"/>
          <p:cNvSpPr txBox="1"/>
          <p:nvPr/>
        </p:nvSpPr>
        <p:spPr>
          <a:xfrm>
            <a:off x="5377188" y="1720900"/>
            <a:ext cx="3040200" cy="239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 каждой вершины один и тот же сдвиг, фигура не искажается и остается равной исходной.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определение параллельного переноса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46296" y="376969"/>
            <a:ext cx="4213800" cy="15801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71476" y="375657"/>
            <a:ext cx="4102595" cy="150261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выглядит параллельный перенос на чертеже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384512" y="2401066"/>
            <a:ext cx="251311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Исходная фигура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чертеже сначала показывают фигуру в исходном положении. Обычно ее изображают на клетчатой бумаге, чтобы было удобно отслеживать смещение каждой вершины и сравнивать результаты построения.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340518" y="2401066"/>
            <a:ext cx="251311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после сдвига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переноса фигура оказывается в новом месте, но сохраняет те же размеры и форму. Ее стороны остаются параллельными соответствующим сторонам исходного многоугольника.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257823" y="2401066"/>
            <a:ext cx="251311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 переноса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Сдвиг задают стрелкой, направленной от исходного положения к новому. Именно она показывает, куда и на сколько клеток нужно переместить каждую точку фигуры.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образа фигуры при переносе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переноса удобно записывать как последовательность действий на координатной плоскости.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 переноса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901929" y="2981090"/>
            <a:ext cx="16377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сдвига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вектор равен (4; -1), фигуру нужно сдвинуть на 4 клетки вправо и на 1 клетку вниз. Все точки смещаются одинаково, без поворота и растяжения.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640159" y="2981090"/>
            <a:ext cx="16263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на плоскости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координатной плоскости вектор часто записывают как пару чисел. Такая запись удобна, потому что позволяет точно указать движение без рисунка по клеткам.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21491" y="2981090"/>
            <a:ext cx="1650000" cy="16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он показывает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 переноса задает направление и длину сдвига. Он отвечает на два вопроса: куда переместить фигуру и на сколько единиц, чтобы получить ее новый образ.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сохраняется при параллельном переносе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не меняет измеримые свойства фигуры: все точки получают одинаковый сдвиг, поэтому сравнение исходной фигуры и образа всегда дает совпадение по основным характеристикам.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Сохраняются все свойства, связанные с размером и формой; изменяется только расположение фигуры на плоскости.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геометрия: свойства движений плоскости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027" y="2244813"/>
            <a:ext cx="6060571" cy="193403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точек при переносе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как координаты точки меняются после добавления вектора переноса. Во всех примерах работает одно и то же правило.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меняются по одному правилу: к каждой координате прибавляют соответствующую координату вектора.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 теме «Параллельный перенос»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599648" y="1218586"/>
            <a:ext cx="4172877" cy="27063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координатного переноса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225385" y="3569838"/>
            <a:ext cx="16254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нужна формула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помогает находить образ точки быстро и точно, без построения по клеткам. Она особенно полезна в задачах с координатной плоскостью и несколькими вершинами фигуры.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280890" y="1128968"/>
            <a:ext cx="16377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изменяются координаты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координата увеличивается или уменьшается на число a, а вторая — на число b. Знаки нужно учитывать внимательно, чтобы не допустить ошибки при вычислении.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05982" y="1128968"/>
            <a:ext cx="16650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вид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точка имеет координаты (x; y), а вектор переноса равен (a; b), то новая точка будет иметь координаты (x+a; y+b).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28487" y="2057985"/>
            <a:ext cx="509053" cy="5090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3871" y="2057985"/>
            <a:ext cx="445422" cy="5090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51944" y="2057985"/>
            <a:ext cx="509053" cy="50905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47444" y="2057985"/>
            <a:ext cx="509053" cy="50905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фигура не изменяет форму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2468581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Сохраняются расстояния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Расстояние между любыми двумя точками после переноса остается прежним. Из-за этого не меняются длины сторон, а фигура сохраняет свои размеры и пропорции.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384512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Одинаковый сдвиг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точки фигуры перемещаются на один и тот же вектор. Поэтому между ними не возникает растяжения, сжатия или перекоса, а изображение остается таким же, как было.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592039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меняются углы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расстояния сохранены, то сохраняются и углы между сторонами. Поэтому треугольник, квадрат или многоугольник после переноса выглядит точно так же, только в другом месте.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6687538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 же фигура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Параллельный перенос не делает фигуру новой по форме. Это тот же самый объект на плоскости, который просто оказался в другом положении без поворота и отражения.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Параллельный перенос и другие движения плоскости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Сдвиг отличается от остальных преобразований тем, что все точки фигуры получают один и тот же вектор, без поворота и зеркального переворота.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Параллельный перенос сохраняет форму, размеры и ориентацию; меняется только место фигуры на плоскости.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свойств геометрических преобразований по школьному курсу геометрии.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1650" y="1797283"/>
            <a:ext cx="2249100" cy="17571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61050" y="1797283"/>
            <a:ext cx="2249100" cy="17571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8550" y="1797283"/>
            <a:ext cx="2249100" cy="17571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845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Плитка, которая повторяет рисунок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полу и стенах часто можно увидеть одинаковые элементы, повторённые через равные промежутки. Если один фрагмент сдвигать без поворота, получается аккуратный узор, похожий на цепочку из одинаковых плиток или ромбов.
</a:t>
            </a:r>
            <a:endParaRPr lang="en-US" sz="941" dirty="0"/>
          </a:p>
        </p:txBody>
      </p:sp>
      <p:sp>
        <p:nvSpPr>
          <p:cNvPr id="9" name="Text 2"/>
          <p:cNvSpPr txBox="1"/>
          <p:nvPr/>
        </p:nvSpPr>
        <p:spPr>
          <a:xfrm>
            <a:off x="32039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Ткань и декоративные ленты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ткани, тесьме и праздничных лентах орнамент нередко строится повторением одного мотива. Мастер переносит его вдоль линии, и рисунок остаётся одинаковым по размеру, но занимает всё больше места на поверхности.
</a:t>
            </a:r>
            <a:endParaRPr lang="en-US" sz="941" dirty="0"/>
          </a:p>
        </p:txBody>
      </p:sp>
      <p:sp>
        <p:nvSpPr>
          <p:cNvPr id="10" name="Text 3"/>
          <p:cNvSpPr txBox="1"/>
          <p:nvPr/>
        </p:nvSpPr>
        <p:spPr>
          <a:xfrm>
            <a:off x="60614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Мозаика как геометрическая схема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мозаике особенно хорошо видно, что один и тот же элемент можно многократно перемещать по плоскости. Каждый новый фрагмент сохраняет форму прежнего, а весь рисунок выглядит цельным благодаря одинаковому шагу между частями.
</a:t>
            </a:r>
            <a:endParaRPr lang="en-US" sz="941" dirty="0"/>
          </a:p>
        </p:txBody>
      </p:sp>
      <p:sp>
        <p:nvSpPr>
          <p:cNvPr id="11" name="Text 4"/>
          <p:cNvSpPr txBox="1"/>
          <p:nvPr/>
        </p:nvSpPr>
        <p:spPr>
          <a:xfrm>
            <a:off x="371475" y="375650"/>
            <a:ext cx="84081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Параллельный перенос в орнаментах и мозаиках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7164" y="428102"/>
            <a:ext cx="4215737" cy="11403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371476" y="375657"/>
            <a:ext cx="4200524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выполнении переноса
</a:t>
            </a:r>
            <a:endParaRPr lang="en-US" sz="3000" dirty="0"/>
          </a:p>
        </p:txBody>
      </p:sp>
      <p:sp>
        <p:nvSpPr>
          <p:cNvPr id="12" name="Text 2"/>
          <p:cNvSpPr txBox="1"/>
          <p:nvPr/>
        </p:nvSpPr>
        <p:spPr>
          <a:xfrm>
            <a:off x="265132" y="2814647"/>
            <a:ext cx="1321200" cy="16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Разный сдвиг для вершин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вершины должны двигаться по одному вектору. Если хотя бы одна точка смещена иначе, фигура перестаёт быть образом параллельного переноса и теряет точное соответствие исходному контуру.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2076711" y="2814645"/>
            <a:ext cx="1364100" cy="16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знаки координат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часто возникает, когда прибавляют не тот знак: вместо сдвига вправо записывают влево или вместо движения вверх — вниз. Полезно заранее проверить координаты вектора по клеткам.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3912737" y="2814645"/>
            <a:ext cx="1321200" cy="16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Случайный поворот фигуры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ученик переносит фигуру, но одновременно немного поворачивает её. При параллельном переносе этого быть не должно: стороны остаются параллельными, а направление всей фигуры не меняется.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5745924" y="2814645"/>
            <a:ext cx="1321200" cy="16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 порядок вершин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нужно соединять в том же порядке, что и в исходной фигуре. Если перепутать последовательность, получится другая ломаная или многоугольник, хотя сами точки будут расположены верно.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7574724" y="2814645"/>
            <a:ext cx="1321200" cy="16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Перенесена только одна точка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отмечают только одну новую вершину и забывают о других. Тогда построение неполное, потому что образ фигуры появляется только после переноса всех её точек и соединения их между собой.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027" y="2244813"/>
            <a:ext cx="6060571" cy="193403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как к координатам точки прибавляются координаты вектора переноса.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случаях действует одно и то же правило: к каждой координате добавляется соответствующая координата вектора.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«Параллельный перенос».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переноса точек на координатной плоскости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проверить правильность переноса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выполняется по одинаковому вектору, равным сторонам и неизменённым углам.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71476" y="375657"/>
            <a:ext cx="4102595" cy="150261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97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параллельный перенос нужен в геометрии
</a:t>
            </a:r>
            <a:endParaRPr lang="en-US" sz="2997" dirty="0"/>
          </a:p>
        </p:txBody>
      </p:sp>
      <p:sp>
        <p:nvSpPr>
          <p:cNvPr id="8" name="Text 2"/>
          <p:cNvSpPr txBox="1"/>
          <p:nvPr/>
        </p:nvSpPr>
        <p:spPr>
          <a:xfrm>
            <a:off x="571037" y="2408686"/>
            <a:ext cx="2271590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на координатной плоскости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помогает аккуратно строить фигуры по клеткам и по координатам. По заданному вектору легко получить новый рисунок, не меняя форму и не выполняя лишних построений.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535193" y="2408686"/>
            <a:ext cx="2271590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равных фигур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его помощью удобно доказывать, что две фигуры равны. Если одна фигура переходит в другую без изменения размеров, значит, между ними сохраняются все важные геометрические свойства.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499347" y="2408686"/>
            <a:ext cx="2271590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формулами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показывает, как геометрия работает вместе с вычислениями. Координаты точки меняются по правилу, которое можно записать формулой, поэтому перенос становится понятным и для чертежа, и для решения задач.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работе с переносом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выполнять шаги по порядку, построение получается быстрее и с меньшим числом ошибок. Алгоритм одинаков для треугольника, четырёхугольника и любого другого многоугольника.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важнее случайных построений: она помогает не пропустить вершины и сохранить точность переноса.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построения параллельного переноса по школьному курсу геометрии.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46296" y="376969"/>
            <a:ext cx="4213800" cy="15801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71476" y="375657"/>
            <a:ext cx="4102595" cy="150261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Параллельный перенос в компьютерной графике
</a:t>
            </a:r>
            <a:endParaRPr lang="en-US" sz="2956" dirty="0"/>
          </a:p>
        </p:txBody>
      </p:sp>
      <p:sp>
        <p:nvSpPr>
          <p:cNvPr id="9" name="Text 2"/>
          <p:cNvSpPr txBox="1"/>
          <p:nvPr/>
        </p:nvSpPr>
        <p:spPr>
          <a:xfrm>
            <a:off x="384512" y="2401066"/>
            <a:ext cx="251311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без деформации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графических программах объект можно переместить по экрану так, чтобы он остался тем же самым по форме и размеру. Это удобно для иконок, окон и кнопок.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340518" y="2401066"/>
            <a:ext cx="251311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и анимация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 и предметы в играх часто перемещаются именно как при параллельном переносе. Изображение сдвигается на новое место, но не растягивается и не поворачивается без необходимости.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257823" y="2401066"/>
            <a:ext cx="251311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Карты и интерфейсы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картах, в схемах и интерфейсах одинаковые значки могут появляться в разных местах экрана. Такой приём помогает сохранять узнаваемость объектов и делает изображение более понятным для пользователя.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8725" y="1440300"/>
            <a:ext cx="3654000" cy="29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свойства сохраняются при параллельном переносе.
</a:t>
            </a:r>
            <a:endParaRPr lang="en-US" sz="5400" dirty="0"/>
          </a:p>
        </p:txBody>
      </p:sp>
      <p:sp>
        <p:nvSpPr>
          <p:cNvPr id="5" name="Text 1"/>
          <p:cNvSpPr txBox="1"/>
          <p:nvPr/>
        </p:nvSpPr>
        <p:spPr>
          <a:xfrm>
            <a:off x="5377188" y="1720900"/>
            <a:ext cx="3040200" cy="239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Запомнить проще всего так: этот вид движения не меняет фигуру, а только перемещает её по плоскости.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параллельного переноса по школьному курсу геометрии.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71475" y="925117"/>
            <a:ext cx="5486399" cy="287535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 параллельном переносе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Параллельный перенос — это простой и точный способ сдвинуть фигуру на плоскости. Он сохраняет размеры, углы и форму, а помогает лучше понимать координаты, чертежи и геометрические преобразования.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2026-06-03T11:16:59Z</dcterms:created>
  <dcterms:modified xsi:type="dcterms:W3CDTF">2026-06-03T11:16:59Z</dcterms:modified>
</cp:coreProperties>
</file>