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часть слова, которая меняет его форму и помогает речи.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окончание в русском языке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встречаются во многих словах и помогают им изменяться. Особенно часто они видны у существительных, прилагательных и глаголов. Именно поэтому тема окончаний так важна для понимания состава слова.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окончание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— это изменяемая часть слова, которая стоит в самом конце. Оно помогает слову принимать нужную форму в речи и писать его правильно.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поставить в другую форму, изменится именно окончание: лес — леса, мама — мамы, идёт — идёшь. Смысл слова при этом сохраняется.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само по себе не называет предмет или действие. Оно только показывает форму слова, чтобы оно легко соединялось с другими словами в 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остаётся, другая меняется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разных нарядах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дом остаётся узнаваемым, но его конец меняется: дома, дому, домом. Общая часть держится крепко, а окончание словно надевает новое «платье» для каждой формы.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Уютная основа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дом, дома, дому слышна одна и та же основа. Она хранит главное значение, а окончание помогает слову подстроиться под нужный вопрос и место в предложении.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переодевается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несколько форм одного слова, сразу видно, какая часть остаётся на месте. Именно так ученик замечает основу и понимает, что меняется только окончание, а не всё слово целиком.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окончание в слове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Берём несколько форм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подобрать разные формы одного слова. Например: стол, стола, столу. Так легче увидеть, какая часть слова меняется, а какая остаётся одинаковой.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Находим общую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сравниваем формы и ищем часть, которая не меняется. В слове стол это общая часть стол. Она и будет основой.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Выделяем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Часть, которая меняется в конце слова, и есть окончание. В формах стола и столу именно конец слова подсказывает, что перед нами другое значение формы.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окончание по шагам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действовать по порядку и не перепутать окончание с другими частями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93" y="2183062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у существительных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форму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окончание помогает слову изменяться по числу и падежу. Благодаря этому книга, книги и книге — это одно слово, но в разных формах.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Подсказывают вопрос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существительному отвечать на нужный вопрос. Так слово легче поставить в предложение и не потерять его роль среди других слов.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существительное получает правильное окончание, оно лучше сочетается с другими словами. Предложение звучит ровно, без смешинок и путаницы.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писать правильно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умеет находить окончание, ему легче выбрать нужную форму слова. Это полезно и при письме, и при проверке работы.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у прилагательных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подстраивается под существительное. Поэтому мы говорим зелёный лист, но зелёная трава и зелёное яблоко: меняется окончание, а признак остаётся тем же.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прилагательного помогает согласовать слово по роду и числу. Так предмет и его признак звучат вместе дружно, как хорошая команда.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стоит несколько существительных, прилагательное выбирает нужную форму для каждого из них. Именно окончание делает такую связь правильной и понятной.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у глаголов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Настоящее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времени окончание показывает, кто выполняет действие: иду, идёшь, идёт. По нему легко узнать, о каком лице идёт речь.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09817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Изменение лица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изменить лицо, меняется и окончание глагола. Слово остаётся тем же по смыслу, но получает другую форму для точной речи.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9634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Прошедшее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окончание помогает увидеть род и число: читал, читала, читали. Так форма глагола становится понятной без лишних слов.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09434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Узнаём форму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окончанию можно определить, как именно употреблён глагол. Это помогает читать, говорить и писать без ошибок и недоразумений.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окончание — невидимка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окончание не слышно и не пишется, но оно всё равно есть. Такое окончание называют нулевым. Оно помогает слову менять форму, даже если в конце стоит будто бы пусто.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окончание встречается в словах стол, дом, сон. Слово остаётся целым и понятным, просто его конец не обозначен буквами. Вот такой тихий помощник! 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 окончание — разные части слова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главная часть слова без окончания. Она сохраняет смысл, поэтому по ней легко узнавать родственные слова, даже если форма слова меняется.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лесной основа лесн-, а окончание -ой. Если изменить слово, именно окончание станет другим, а основа останется узнаваемой и почти не изменится.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помогает понять, о чём говорится в слове. Она не отвечает за связь слов в предложении, но хранит его главное значение, как надёжный каркас.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путаться, удобно сначала найти общую часть в нескольких формах слова. Всё, что остаётся одинаковым, относится к основе, а меняющийся конец — к окончанию.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окончание отличается от суффикса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 перед окончанием. Он помогает создавать новые слова, например: домик, лесок, берёзка. Значит, суффикс меняет само слово.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не образует новое слово. Оно только помогает уже готовому слову изменяться по форме: дом, дома, дому. Смысл слова остаётся тем же.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часть слова нужна для нового названия, это суффикс. Если часть показывает форму слова и находится в конце, это окончание. Проверка форм очень выручает.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окончание с суффиксом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по разным формам и ищем часть, которая меняется в конце.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403162"/>
            <a:ext cx="300000" cy="24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4350" y="1525288"/>
            <a:ext cx="300000" cy="24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47413"/>
            <a:ext cx="300000" cy="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0345" y="3740887"/>
            <a:ext cx="288009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окончания важны в предложении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помогают словам подходить друг к другу по форме. Благодаря им слова в предложении словно берутся за руки и не спорят, кто с кем должен дружить.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речь понятной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Маша читает книгу окончания показывают, что всё сказано правильно. Если их перепутать, смысл может стать странным, а иногда даже смешным.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помогают определить, кто что делает, кому и о чём говорится. Без них предложение легко превратилось бы в словесную путаницу.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Дают словам «договориться»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окончание выбрано верно, слова звучат дружно и аккуратно. Такое предложение читается легко, как хорошо собранный конструктор.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поиске окончания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принимают суффикс за окончание, потому что он тоже стоит ближе к концу слова. Помогает проверка: надо сравнить несколько форм и посмотреть, что действительно меняется.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нулевое окончание. Его не слышно и не видно, поэтому его легко пропустить. Если слово сравнить с другими формами, невидимка сразу становится заметнее.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тренировки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500" y="600200"/>
            <a:ext cx="32496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река, реки, реке и видим, что меняется именно конец слова. Так легче заметить окончание и не трогать общую часть.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500" y="1933499"/>
            <a:ext cx="32496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большой, большая, большое окончание помогает прилагательному подстроиться под род предмета. Слово остаётся тем же по смыслу, но меняет форму.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500" y="3266800"/>
            <a:ext cx="32496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пою, поёшь, поёт окончание показывает разные формы действия. По нему можно быстро понять, кто выполняет действие.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слова по составу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найти основу, окончание и не перепутать части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окончание заметно особенно хорошо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друг — друга легко увидеть, как слово меняет форму, но остаётся узнаваемым. Общая часть помогает быстро заметить, что изменился только конец.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весёлый — весёлая показывает, как прилагательное подстраивается под род существительного. Окончание делает речь точной, поэтому слова звучат дружно и понятно.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играю — играешь окончание помогает увидеть, кто выполняет действие. По нему сразу ясно, что говорящий и слушающий — разные лица.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полезны для тренировки: они учат сравнивать формы слова, замечать общее и находить окончание без спешки. Это почти игра в словесные прятки.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признаков помогают не путать окончание с другими частями слова и уверенно находить его в любой форме.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окончания удобно запомнить и быстро проверять при разборе слова.
</a:t>
            </a:r>
            <a:endParaRPr lang="en-US" sz="2283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«Окончание»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Окончание: маленькая часть, большая помощь
</a:t>
            </a:r>
            <a:endParaRPr lang="en-US" sz="3414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— маленький помощник, без которого слова в предложении начали бы путаться. Оно меняется, показывает форму слова и помогает речи звучать понятно и красиво.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2026-05-21T20:29:32Z</dcterms:created>
  <dcterms:modified xsi:type="dcterms:W3CDTF">2026-05-21T20:29:32Z</dcterms:modified>
</cp:coreProperties>
</file>