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97156" y="0"/>
            <a:ext cx="47466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25" y="144325"/>
            <a:ext cx="3790800" cy="18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Междометие как особая часть речи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2203500"/>
            <a:ext cx="37908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слова, которые делают речь живой, яркой и эмоциональной.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06100" y="3476325"/>
            <a:ext cx="18675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междометия важно знать в 7 классе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 слышим междометия каждый день: в разговорах, книгах, переписке и сообщениях. Они быстро передают чувство, реакцию или призыв и помогают понять, как звучит живая русская речь.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549520"/>
            <a:ext cx="9144000" cy="25896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06450" y="154525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обозначает междометие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22592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называет предмет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Междометие не сообщает, кто или что перед нами, и не отвечает на вопрос о предмете, признаке или действии. Его задача — сразу выразить отношение говорящего к событию.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927882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Передаёт чувство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помощью междометий удобно показать радость, удивление, досаду, страх или сожаление. Поэтому короткие слова вроде «ура», «ах», «увы» звучат особенно выразительно и понятно.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3750289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Выражает побуждение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междометия не столько передают эмоцию, сколько обращены к собеседнику. Слова «эй», «тсс», «ну» помогают позвать, остановить, попросить о внимании или тишине.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572721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не изменяется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междометий не склоняется, не спрягается и не имеет форм числа или времени. Из-за этого их легко узнать: слово сохраняет вид, даже если меняется ситуация речи.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7395146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Редко бывает членом предложения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междометие чаще всего стоит отдельно и не связано грамматически с другими словами. Оно добавляет эмоцию, но не входит в основную смысловую часть высказывания.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2024681"/>
            <a:ext cx="4009200" cy="10907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разряды междометий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группы междометий встречаются чаще всего и какое значение они передают.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очень короткое слово может передавать сильную эмоцию, обращение к собеседнику или мгновенный отклик на событие.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междометий в школьном курсе русского языка.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75" y="1213952"/>
            <a:ext cx="2366100" cy="20287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8943" y="1213952"/>
            <a:ext cx="2366100" cy="20287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622" y="1213952"/>
            <a:ext cx="2366100" cy="20287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Междометия в живой речи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2131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на перемене
</a:t>
            </a:r>
            <a:pPr algn="l" indent="0" marL="0">
              <a:lnSpc>
                <a:spcPct val="115000"/>
              </a:lnSpc>
              <a:buNone/>
            </a:pPr>
            <a:r>
              <a:rPr lang="en-US" sz="8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перемене один ученик заглянул в класс и вдруг воскликнул: «Ой! Уже звонок?». Другие сразу ответили: «Ура!» и засмеялись. Такие слова мгновенно передают настроение и делают диалог живым без длинных объяснений.
</a:t>
            </a:r>
            <a:endParaRPr lang="en-US" sz="913" dirty="0"/>
          </a:p>
        </p:txBody>
      </p:sp>
      <p:sp>
        <p:nvSpPr>
          <p:cNvPr id="10" name="Text 3"/>
          <p:cNvSpPr txBox="1"/>
          <p:nvPr/>
        </p:nvSpPr>
        <p:spPr>
          <a:xfrm>
            <a:off x="3574040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Сообщение в чате
</a:t>
            </a:r>
            <a:pPr algn="l" indent="0" marL="0">
              <a:lnSpc>
                <a:spcPct val="115000"/>
              </a:lnSpc>
              <a:buNone/>
            </a:pPr>
            <a:r>
              <a:rPr lang="en-US" sz="8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школьном чате появилось фото с победой команды, и кто-то написал: «Эй, смотрите!». Следом посыпались ответы: «Вот это да!» и «Ура!». Междометия помогают быстро показать реакцию и поддержать общий эмоциональный тон.
</a:t>
            </a:r>
            <a:endParaRPr lang="en-US" sz="897" dirty="0"/>
          </a:p>
        </p:txBody>
      </p:sp>
      <p:sp>
        <p:nvSpPr>
          <p:cNvPr id="11" name="Text 4"/>
          <p:cNvSpPr txBox="1"/>
          <p:nvPr/>
        </p:nvSpPr>
        <p:spPr>
          <a:xfrm>
            <a:off x="642676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реплика в сказке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сказки услышал шорох за дверью и тихо сказал: «Тсс!». Потом, увидев друга, радостно воскликнул: «Ах, это ты!». В таких репликах междометия помогают читателю услышать голос персонажа.
</a:t>
            </a:r>
            <a:endParaRPr lang="en-US" sz="94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междометие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проверить значение слова, его роль в речи и интонацию произношения.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чаще передают междометия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Междометия помогают мгновенно показать реакцию, не объясняя её длинной фразой.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междометия связаны с удивлением и радостью, но они также передают страх, боль и обращение к собеседнику.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диаграмма по материалам темы «Междометие».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8050" y="1189850"/>
            <a:ext cx="28323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800" dirty="0"/>
          </a:p>
        </p:txBody>
      </p:sp>
      <p:sp>
        <p:nvSpPr>
          <p:cNvPr id="4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5179799" y="1169850"/>
            <a:ext cx="28770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«ой» может звучать как испуг, боль или неожиданность. Без контекста одно междометие не всегда понятно сразу.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189814" y="3400000"/>
            <a:ext cx="18396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по материалам школьного курса русского языка.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108050" y="3182050"/>
            <a:ext cx="28323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признака чаще всего меняют смысл одного и того же междометия: интонация и ситуация общения.
</a:t>
            </a:r>
            <a:endParaRPr lang="en-US" sz="156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1700" y="2031564"/>
            <a:ext cx="3971100" cy="108037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68925" y="144325"/>
            <a:ext cx="58689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препинания при междометиях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19835" y="117030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препинания зависит от положения междометия в предложении и силы чувства, которое оно передаёт.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219838" y="2207436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эмоция и самостоятельнее междометие, тем чаще используется восклицательный знак; внутри предложения слово обычно выделяется запятыми.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219831" y="3222003"/>
            <a:ext cx="1787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пунктуации в школьном курсе русского языка.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6780" y="1455605"/>
            <a:ext cx="3614421" cy="8859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2189" y="2441580"/>
            <a:ext cx="3614421" cy="88595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57567" y="3427530"/>
            <a:ext cx="3614421" cy="88595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44325"/>
            <a:ext cx="47625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Междометия в сказках и стихах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55176" y="1455401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героя слышен сразу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сказке междометие помогает почти услышать персонажа. Одно «ах!» делает реплику взволнованной, а «ура!» сразу показывает радость победы. Благодаря таким словам герой становится ближе читателю и звучит естественно.
</a:t>
            </a:r>
            <a:endParaRPr lang="en-US" sz="813" dirty="0"/>
          </a:p>
        </p:txBody>
      </p:sp>
      <p:sp>
        <p:nvSpPr>
          <p:cNvPr id="9" name="Text 3"/>
          <p:cNvSpPr txBox="1"/>
          <p:nvPr/>
        </p:nvSpPr>
        <p:spPr>
          <a:xfrm>
            <a:off x="1610574" y="2441377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Стихотворная строка оживает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стихах короткое междометие работает как вспышка чувства. Слова «ой», «ох» или «ай» могут передать испуг, сожаление или боль в одном мгновении. От этого строка звучит эмоциональнее и запоминается лучше.
</a:t>
            </a:r>
            <a:endParaRPr lang="en-US" sz="813" dirty="0"/>
          </a:p>
        </p:txBody>
      </p:sp>
      <p:sp>
        <p:nvSpPr>
          <p:cNvPr id="10" name="Text 4"/>
          <p:cNvSpPr txBox="1"/>
          <p:nvPr/>
        </p:nvSpPr>
        <p:spPr>
          <a:xfrm>
            <a:off x="2465971" y="3427326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Сказочная сцена в движении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персонаж восклицает: «Эй!», читатель легко представляет его жест, взгляд и настроение. В художественном тексте междометие не просто украшает фразу, а помогает показать действие и характер без лишних слов.
</a:t>
            </a:r>
            <a:endParaRPr lang="en-US" sz="81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междометий в речи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междометия звучат в живом общении, где важны скорость реакции и выразительность.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функция преобладает; остальные группы помогают поддерживать диалог и регулировать поведение.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функций междометий, составленная для наглядной схемы.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93669" y="151573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междометие отличается от других частей речи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013650" y="1820700"/>
            <a:ext cx="2531700" cy="11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называет предмет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Междометие не обозначает предмет, признак или действие, а сразу передаёт чувство, реакцию или побуждение. Поэтому оно не отвечает на обычные вопросы и звучит как короткий эмоциональный сигнал.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13650" y="3064652"/>
            <a:ext cx="2531700" cy="11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стоит отдельно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Междометие нередко произносится само по себе или выделяется в предложении паузой и интонацией. Если его убрать, сообщение сохранится, но станет менее живым и выразительным.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798900" y="1820700"/>
            <a:ext cx="2531700" cy="11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изменяется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отличие от многих частей речи, междометие не имеет падежа, числа, рода или времени. Его форма обычно остаётся одинаковой, даже если оно употребляется в разных ситуациях.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798900" y="3064650"/>
            <a:ext cx="2531700" cy="11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Связано с интонацией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междометия сильно зависит от того, как оно произнесено. Одно и то же слово может звучать как удивление, радость, досада или призыв, если меняется интонация говорящего.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проверить, является ли слово междометием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для определения значения и роли слова в предложении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1889076"/>
            <a:ext cx="4009200" cy="13619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Междометия по значению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самые частые группы междометий и помогает быстро соотнести слово с его смыслом.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короткое слово может передавать разные чувства; точный смысл подсказывают интонация и ситуация.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междометий по значению.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6096" y="1859340"/>
            <a:ext cx="719700" cy="5757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0382" y="1805966"/>
            <a:ext cx="682500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4712" y="3524908"/>
            <a:ext cx="682500" cy="68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80382" y="3524916"/>
            <a:ext cx="682500" cy="682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06100" y="144325"/>
            <a:ext cx="5275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Исконные и заимствованные междометия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90941" y="1805975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Исконные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Ой, ах, ура и эй давно живут в русском языке и естественно звучат в повседневной разговорной речи. Они легко передают сильную реакцию без длинного объяснения.
</a:t>
            </a:r>
            <a:endParaRPr lang="en-US" sz="751" dirty="0"/>
          </a:p>
        </p:txBody>
      </p:sp>
      <p:sp>
        <p:nvSpPr>
          <p:cNvPr id="10" name="Text 3"/>
          <p:cNvSpPr txBox="1"/>
          <p:nvPr/>
        </p:nvSpPr>
        <p:spPr>
          <a:xfrm>
            <a:off x="5546627" y="180597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Заимствованные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5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алло, браво и стоп пришли в русский язык извне, но стали привычными. Их используют там, где нужно быстро привлечь внимание, поприветствовать или выразить одобрение.
</a:t>
            </a:r>
            <a:endParaRPr lang="en-US" sz="740" dirty="0"/>
          </a:p>
        </p:txBody>
      </p:sp>
      <p:sp>
        <p:nvSpPr>
          <p:cNvPr id="11" name="Text 4"/>
          <p:cNvSpPr txBox="1"/>
          <p:nvPr/>
        </p:nvSpPr>
        <p:spPr>
          <a:xfrm>
            <a:off x="1890956" y="3524913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для усиления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вроде «ой-ой-ой» и «ну-ну» усиливают эмоцию или показывают отношение к происходящему. Повтор делает реплику более заметной и интонационно выразительной.
</a:t>
            </a:r>
            <a:endParaRPr lang="en-US" sz="751" dirty="0"/>
          </a:p>
        </p:txBody>
      </p:sp>
      <p:sp>
        <p:nvSpPr>
          <p:cNvPr id="12" name="Text 5"/>
          <p:cNvSpPr txBox="1"/>
          <p:nvPr/>
        </p:nvSpPr>
        <p:spPr>
          <a:xfrm>
            <a:off x="5546627" y="352492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разговорная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Исконные и заимствованные междометия особенно заметны в диалогах, где важны краткость и эмоциональность. Они помогают говорить естественно и быстро реагировать на событие.
</a:t>
            </a:r>
            <a:endParaRPr lang="en-US" sz="75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междометия встречаются чаще всего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переписке междометия часто заменяют длинные ответы и помогают быстро показать отношение к новости или сообщению.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свободнее и эмоциональнее общение, тем чаще используются междометия; в официальных текстах они почти не нужны.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частотности для школьной наглядности, без опоры на статистический корпус.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27675" y="1136703"/>
            <a:ext cx="2366100" cy="20934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8621" y="1136703"/>
            <a:ext cx="2366100" cy="20934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Звукоподражательные слова рядом с междометиями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42689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 говорят «тик-так»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тихой комнате слышно, как часы размеренно повторяют «тик-так». Это не чувство, а передача звука, который помогает представить движение стрелок и спокойный ритм времени. Такое слово похоже на междометие по краткости, но обозначает конкретное звучание.
</a:t>
            </a:r>
            <a:endParaRPr lang="en-US" sz="843" dirty="0"/>
          </a:p>
        </p:txBody>
      </p:sp>
      <p:sp>
        <p:nvSpPr>
          <p:cNvPr id="9" name="Text 3"/>
          <p:cNvSpPr txBox="1"/>
          <p:nvPr/>
        </p:nvSpPr>
        <p:spPr>
          <a:xfrm>
            <a:off x="500371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Кошка и хлопок двери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дворе раздаётся «мяу», а потом резко слышится «бах!», когда захлопнулась дверь. Эти слова помогают сразу услышать картину и понять источник звука. Они выразительны, но чаще называют сам звук, а не эмоциональную реакцию человека.
</a:t>
            </a:r>
            <a:endParaRPr lang="en-US" sz="84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1700" y="2031564"/>
            <a:ext cx="3971100" cy="108037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68925" y="144325"/>
            <a:ext cx="58689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определении междометий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19835" y="117030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заметить самые частые ошибки и выбрать правильный способ проверки слова.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219838" y="2207436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способ избежать ошибок — определить значение слова в контексте и проверить его интонационную роль в предложении.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219831" y="3222003"/>
            <a:ext cx="1787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«Междометие».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06450" y="154525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Междометия в современной коммуникации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99148" y="980350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мессенджерах междометия часто заменяют целую фразу: «Ого!», «Ура!», «Эх…». Так человек передаёт реакцию сразу, не тратя время на длинное объяснение.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831211" y="1835189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Эмоция без лишних слов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междометие помогает показать настроение под новостью, фотографией или сообщением. Оно делает ответ живым и понятным даже без подробного комментария.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4031" y="2683716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Разговорный стиль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чате междометия звучат естественно, потому что ближе к устной речи, чем к книжному стилю. Именно поэтому они часто появляются в диалогах между знакомыми людьми.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496856" y="1820691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Ограниченное употребление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официальных текстах, докладах и учебных работах междометия используются реже. Там важнее точность и нейтральность, а не мгновенная эмоциональная реакция.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60600" y="1167150"/>
            <a:ext cx="4822800" cy="280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Междометие: коротко, ярко, точно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Междометие делает речь живой: оно быстро передаёт чувство, волю и реакцию. Если понимать его значение, интонацию и знаки препинания, легче читать, говорить и писать выразительно.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2026-05-28T18:24:24Z</dcterms:created>
  <dcterms:modified xsi:type="dcterms:W3CDTF">2026-05-28T18:24:24Z</dcterms:modified>
</cp:coreProperties>
</file>