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Ткани: из чего состоят живые организмы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 клетки в слаженную систему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работают не поодиночке: они объединяются в ткани, чтобы организм рос, двигался, защищался и передавал вещества точнее и согласованнее. У животных и растений это особенно заметно в строении органов и их функциях.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ткани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ткань, орган, организм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это минимальная живая часть организма. Она выполняет свои задачи, а вместе с другими клетками обеспечивает работу более сложных структур.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клеток в 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находятся клетки одного типа, они образуют ткань. Такие клетки похожи по строению и обычно выполняют общую функцию в организме.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образуют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разных тканей объединяются в орган. Каждая ткань вносит свой вклад, поэтому орган может выполнять сложную и точную работу.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не действуют отдельно: они входят в системы органов и поддерживают жизнь всего организма. Например, сердце связано с кровеносной системой и мышечной тканью.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у животных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слой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расположены очень близко друг к другу, поэтому ткань образует прочный покров. Такое строение помогает ей защищать тело и внутренние органы.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и выстилка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поверхность тела и выстилает полости и органы изнутри. Его можно встретить в коже, ротовой полости и многих железах.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защищает организм от повреждений и микробов, а также участвует во всасывании и выделении веществ. Поэтому она важна для кожи и слизистых оболочек.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желез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эпителиальной ткани относятся железы, которые выделяют пот, слюну и другие вещества. Так организм регулирует защиту, увлажнение и некоторые процессы обмена.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ткани различаются по строению, но действуют согласованно и дополняют друг друга в организме.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ткани своя специализация: защита, опора, движение или передача сигналов. Вместе они обеспечивают работу организма как единого целого.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основных тканей животных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ткани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соединительной ткани относятся кость, хрящ, кровь и жировая ткань. Они выглядят по-разному, но объединены общими признаками и сходными задачами.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соединяет части тела, поддерживает их форму и защищает внутренние органы. Кости и хрящи особенно важны для опоры и защиты.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хранит запас питательных веществ, а кровь переносит кислород и другие вещества по организму. Благодаря этому соединительная ткань участвует в питании клеток.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межклеточного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соединительной ткани — большое количество межклеточного вещества между клетками. Именно оно придаёт ткани прочность, упругость или жидкую структуру в зависимости от вида.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мышечной ткани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умеют сокращаться и расслабляться. Именно это свойство делает возможными движения рук, ног, лица и других частей тела.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 особой мышечной ткани, которая сокращается постоянно и не останавливается. Она обеспечивает непрерывное движение крови по организму.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есть в стенках многих внутренних органов. Она помогает перемешивать, продвигать и выталкивать содержимое там, где это необходимо.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мышечной ткани тело может не только двигаться, но и сохранять позу. Эта ткань обеспечивает как быстрые, так и длительные усилия.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 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 нейронов и клеток, которые поддерживают их работу. Нейроны принимают сигналы, обрабатывают их и передают дальше.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обеспечивает очень быстрый обмен информацией между частями тела. Благодаря этому организм может сразу реагировать на свет, звук, боль и движение.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образует головной и спинной мозг, а также нервы. Эти органы координируют работу всего организма и помогают ему действовать согласованно.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раздражители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касается горячего предмета или слышит резкий звук, нервная ткань помогает быстро передать сигнал и вызвать ответную реакцию.
</a:t>
            </a:r>
            <a:endParaRPr lang="en-US" sz="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животных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строение каждой ткани связано с её основной задачей и примерами в 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особенности строения заметнее, тем легче понять функцию ткани: защита, опора, движение или передача сигналов.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тканей животных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образуют орган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клеток одного типа формируются ткани, а затем органы.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0069" y="2770325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растений: основные группы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клетки постоянно делятся, поэтому растение может расти в длину и толщину. Такая ткань особенно активна на верхушках корня и побега, а также в камбии.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образует наружный слой корня, стебля и листа. Покровная ткань защищает растение от высыхания, механических повреждений и проникновения микробов, сохраняя его внутренние части.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ткань заполняет большую часть органов растения. В листьях она помогает образовывать органические вещества, а в корнях и стеблях может накапливать воду и питательные запасы.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ее трубкам вода и минеральные соли поднимаются от корня к листьям, а органические вещества расходятся по всему растению. Так обеспечивается питание всех органов.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прочные клетки помогают удерживать форму стебля, черешков и жилок листьев. Благодаря ей растение не ломается под собственной тяжестью и лучше выдерживает ветер.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и покровная ткани растений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состоит из молодых клеток, которые быстро и постоянно делятся. Именно благодаря ей корень и побег удлиняются, а растение образует новые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ткань можно найти на верхушках корня и побега, а также в камбии. Эти участки особенно важны, потому что там идет активное образование новых клеток.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закрывает поверхность корня, стебля и листьев. Она не дает воде быстро испаряться, предохраняет от повреждений и мешает проникновению вредных микроорганизмов.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роли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покровной ткани расположены плотно и образуют надежный слой. Такая особенность строения помогает выполнять главную задачу — защищать растение в разных условиях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трудные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корнях и стеблях основная ткань часто служит хранилищем. В ее клетках могут накапливаться вода, сахар и другие питательные вещества, которые помогают растению пережить засуху, холод или период быстрого роста.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 — маленькая фабрика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основная ткань особенно заметна, потому что ее клетки содержат хлоропласты. Здесь идет фотосинтез: растение получает органические вещества, используя свет, воду и углекислый газ. Именно поэтому лист называют главным «пищевым» органом.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основная ткань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потока идут навстречу друг другу: одни вещества поднимаются, а другие распределяются от листьев ко всем органам.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 флоэма обеспечивают одновременное питание, рост и работу всего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«Ткани растений»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движутся в растении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и механическая ткани растений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поднимает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 минеральные соли от корня вверх по стеблю. Этот поток особенно важен для листьев, где вода нужна для фотосинтеза и других процессов.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распределяет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вещества, образованные в листьях, ко всем частям растения. Благодаря этому питание получают и растущие участки, и органы, которые сами не фотосинтезируют.
</a:t>
            </a:r>
            <a:endParaRPr lang="en-US" sz="853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 делает стебель, черешки и жилки листьев прочнее. Она помогает растению сохранять форму, выдерживать ветер и поддерживать тяжелые органы без повреждений.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проводящей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 включает ксилему и флоэму. Они работают вместе, но переносят разные вещества в разных направлениях, обеспечивая обмен между корнем, листьями и остальными органами.
</a:t>
            </a:r>
            <a:endParaRPr lang="en-US" sz="8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927025"/>
            <a:ext cx="3832800" cy="2124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«Ткани растений»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ткани растений по роли и месту расположения.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ткани свое место и задача, а вместе они обеспечивают рост, питание, защиту и прочность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растений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ткани растений работают вместе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воды, образование питательных веществ и защиту органов растения.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ткани под микроскопом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эпителиальная ткань выглядит как плотный слой клеток, расположенных почти без промежутков. Такой рисунок легко узнать по ровной, «собранной» поверхности.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соединительной ткани между клетками заметно много межклеточного вещества. Поэтому она кажется менее плотной, чем эпителий, и часто выглядит более рыхлой или волокнистой.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обычно вытянуты и выстроены в одном направлении. Это помогает им сокращаться согласованно, а под микроскопом делает ткань похожей на длинные нити.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отличается клетками с длинными отростками. Они соединяются друг с другом, образуя сеть, которая быстро передает сигналы по организму.
</a:t>
            </a:r>
            <a:endParaRPr lang="en-US" sz="1091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хорошо заметны клеточные стенки, сосуды и хлоропласты. Эти признаки помогают отличить растительные ткани от тканей животных и понять их функции.
</a:t>
            </a:r>
            <a:endParaRPr lang="en-US" sz="10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 жизни человека и в природе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эпителий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кожи связано с эпителиальной тканью, которая закрывает поверхность тела. Если она нарушена, организму труднее защищаться от микробов и потери влаги.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показывает, как важна костная ткань для опоры и защиты. Она делает скелет прочным и помогает телу сохранять форму и двигаться.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онемение или слабая реакция часто связаны с работой нервной ткани. Она отвечает за передачу сигналов между мозгом, органами чувств и мышцами.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повреждение коры ослабляет защиту, а нарушение сосудов мешает движению воды и питательных веществ. Поэтому даже небольшие изменения могут повлиять на весь организм.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связывают клетки в единый организм: у животных они защищают, двигают и координируют работу органов, а у растений обеспечивают рост, питание, опору и защиту.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 — основа согласованной жизни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2026-05-31T19:09:33Z</dcterms:created>
  <dcterms:modified xsi:type="dcterms:W3CDTF">2026-05-31T19:09:33Z</dcterms:modified>
</cp:coreProperties>
</file>