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Environment: ключевые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— сложная система климата, биосферы и влияний человека.
</a:t>
            </a:r>
            <a:endParaRPr lang="en-US" sz="40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взаимосвязи человека и природы помогает выявить причины кризисов и пути устойчивого развития. Экология стала частью политики, образования и бытовых решений.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окружающую среду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загрязнение и его источники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 воздуха — выхлопные газы транспортных средств и промышленные выбросы, содержащие CO2 и твердые частицы. Это вызывает ухудшение качества воздуха в городах и способствует изменению климата.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загрязнение и его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стоки, пластик и бытовые отходы загрязняют реки, озера и моря. Загрязнение воды угрожает экосистемам и здоровью людей, снижая качество питьевой воды.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Почвенное загрязнение и риски для экологии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пестицидов, химикатов и тяжелых металлов приводит к деградации почвы и ухудшению плодородия. Загрязненные земли влияют на продуктивность сельского хозяйства и здоровье населения.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загрязнения окружающей среды
</a:t>
            </a:r>
            <a:endParaRPr lang="en-US" sz="26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интенсивное сельское хозяйство усиливают выбросы парниковых газов, главным образом CO2 и метана, способствуя изменению климата.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причины и глобальное воздействие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погодные явления, такие как засухи, наводнения и ураганы, становятся всё более частыми и интенсивными, нарушая экосистемы.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негативно сказывается на продовольственной безопасности и вызывает потерю биоразнообразия по всему миру.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средней температуры ведёт к потеплению атмосферы и океанов, что изменяет климатические условия и приводит к таянию ледников.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концентрации CO2 ускоряет парниковый эффект и усиление глобального потепления с серьезными экологическими последствиями.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устойчивый и значительный рост выбросов парниковых газов, требующий немедленных мер по сокращению выбросов.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и NOAA,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концентрации CO2 в атмосфере (1960–2023 годы)
</a:t>
            </a:r>
            <a:endParaRPr lang="en-US" sz="21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потерь тропических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исчезает около 10 миллионов гектаров леса, что ведёт к утрате среды обитания множества видов и ослаблению экосистем. Главными факторами являются сельское хозяйство и нелегальная вырубка.
</a:t>
            </a:r>
            <a:endParaRPr lang="en-US" sz="146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фауны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1970 года численность позвоночных животных снизилась на 68%, что свидетельствует о серьёзном ущербе экосистемам, вызванном вырубкой и изменением среды обитания.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климатические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лесов нарушает климатический баланс, усиливает выбросы CO2 и снижает устойчивость к изменению климата, что негативно отражается на сельском хозяйстве и экономике.
</a:t>
            </a:r>
            <a:endParaRPr lang="en-US" sz="140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влияние на биоразнообразие
</a:t>
            </a:r>
            <a:endParaRPr lang="en-US" sz="22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качества воздуха (AQI) и основные загрязнители в крупных городах отражают влияние транспорта и промышленности на экологическую ситуацию.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загрязнения зависит от интенсивности транспорта, промышленной деятельности и климатических условий города.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загрязнения воздуха в мегаполисах
</a:t>
            </a:r>
            <a:endParaRPr lang="en-US" sz="2171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IQAir, 2023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мусорных островов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океаны попадает до 8 млн тонн пластика, формируя гигантские острова мусора. Самый крупный — в Тихом океане — занимает площадь примерно 1,6 млн км².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микропластика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обнаружен даже в отдалённых регионах, включая Арктику, и в организмах морских животных, что указывает на масштабное загрязнение и влияние на пищевые цепи.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экосистемы и здоровье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пластика и его разложение токсично влияют на морскую флору и фауну, а также создают риски для здоровья человека через потребление морепродуктов.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океанов — глобальная угроза
</a:t>
            </a:r>
            <a:endParaRPr lang="en-US" sz="23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увеличивает риск развития легочных заболеваний и сердечно-сосудистых патологий, вызывая около 7 миллионов преждевременных смертей ежегодно (WHO).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примеси в воде способствуют развитию хронических заболеваний, в том числе онкологических, ухудшая качество жизни и снижая продолжительность здоровья.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экологической безопасности отрицательно сказывается на социально-экономическом развитии регионов и общем здоровье населения.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 здоровье человека
</a:t>
            </a:r>
            <a:endParaRPr lang="en-US" sz="28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Солнечная, ветровая и гидроэнергия составляют около 29% мирового энергопотребления в 2022 году. Их развитие снижает выбросы парниковых газов и улучшает экологическую ситуацию.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возобновляемых источников энергии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ВИЭ в мировом энергобалансе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развивает ветроэнергетику на Южных и Северо-Западных территориях. Германия остаётся лидером в производстве возобновляемой энергии, демонстрируя успешные модели.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использования ВИЭ в России
</a:t>
            </a:r>
            <a:endParaRPr lang="en-US" sz="17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утилизации бытовых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обращения с отходами согласно стандартам экологической устойчивости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экологические соглашения
</a:t>
            </a:r>
            <a:endParaRPr lang="en-US" sz="2379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глобальное соглашение по защите озонового слоя. Регламентировано сокращение производства и использования озоноразрушающих веществ, что привело к стабилизации концентрации фреонов в атмосфере.
</a:t>
            </a:r>
            <a:endParaRPr lang="en-US" sz="1269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Монреальский протокол (1987)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обязательные национальные цели по снижению выбросов парниковых газов. Впервые международное сообщество взяло на себя конкретные климатические обязательства.
</a:t>
            </a:r>
            <a:endParaRPr lang="en-US" sz="1315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(1997)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ограничить глобальное потепление 1,5°C выше доиндустриального уровня. Все страны согласились разрабатывать и регулярно обновлять климатические планы действий.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(2015)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проект «Экология»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2017 году, проект комплексно направлен на снижение отходов, очистку рек, таких как Волга и Амур, а также на масштабное восстановление лесов по всей стране.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«Чистый воздух»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Реализуется в 12 крупнейших городах России, направлена на сокращение выбросов загрязняющих веществ с помощью модернизации промышленного сектора и транспортных систем.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мониторинга
</a:t>
            </a:r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спутниковых данных и автоматизированных станций позволяет отслеживать качество воздуха и воды в реальном времени, что повышает оперативность реагирования на экологические угрозы.
</a:t>
            </a:r>
            <a:endParaRPr lang="en-US" sz="132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инициативы по сохранению экологии в России
</a:t>
            </a:r>
            <a:endParaRPr lang="en-US" sz="21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Эко-уроки и соревнования стимулируют интерес к экологическим наукам и практикам, расширяя кругозор и развивая критическое мышление.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вовлечение школьников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экологических тем в школьные программы формирует у подростков понимание важности устойчивого развития и бережного отношения к природе.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инициативы, такие как уборка территорий и посадка деревьев, поддерживаются школами и общественными организациями, способствуя социальной активности и сознательности.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881" y="1068000"/>
            <a:ext cx="385953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экологические вызовы, их причины, последствия и конкретные примеры из разных регионов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тесно взаимосвязаны и требуют комплексных решений на международном уровне.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проблемы: сравнительный анализ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2022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Fridays for Future — глобальное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инициатива, призывающая молодых людей по всему миру выступать за климатическую справедливость и устойчивое будущее через массовые акции и образовательные кампании.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школьники и «Час Земли»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участие в глобальной акции с выключением света на час, что символизирует единство в борьбе за сохранение планеты и повышение общественной экологической осведомленности.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Эко-клубы в школах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подростков, продвигающих раздельный сбор мусора, проведение экологических акций и улучшение городской среды посредством совместных проектов и инициатив.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как драйвер экологических изменений
</a:t>
            </a:r>
            <a:endParaRPr lang="en-US" sz="26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городских зеленых пространств — стратегическая задача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парков и скверов способствует улучшению микроклимата, снижению температуры воздуха и повышению комфортности городской среды.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зоны уменьшают уровень шумового загрязнения, создавая благоприятные условия для отдыха и оздоровления горожан.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инициатив по озеленению повышает уровень физической активности и психического здоровья жителей мегаполисов.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«Зелёные города» стимулирует активное вовлечение общественности и внедрение инновационных подходов к благоустройству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 экотранспорт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электромобилей и развитие инфраструктуры для экологичного транспорта снижают выбросы вредных веществ в атмосферу городов и уменьшают шумовое загрязнение.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очистка выбросов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фильтрации и очистки промышленного воздуха значительно уменьшают содержание токсичных веществ, сохраняя здоровье окружающей среды и населения.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и мониторинг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для анализа данных с автоматических станций позволяет предсказывать загрязнения и предотвращать экологические катастрофы.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на службе экологии
</a:t>
            </a:r>
            <a:endParaRPr lang="en-US" sz="23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многоразовых сумок и отказ от одноразового пластика снижают количество отходов, загрязняющих окружающую среду и водные ресурсы.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ответственные повседневные привычки
</a:t>
            </a:r>
            <a:endParaRPr lang="en-US" sz="2373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потребления электроэнергии дома способствует снижению углеродного следа и поддерживает эффективность энергетических систем.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велосипеды и общественный транспорт снижает выбросы и способствует улучшению качества воздуха в городах.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инновации — ключ к устойчивому будущему
</a:t>
            </a:r>
            <a:pPr algn="ctr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усилия, научный прогресс и осознанность каждого человека определят здоровье планеты и благополучие будущих поколений, делая устойчивое развитие жизненной необходимостью.
</a:t>
            </a:r>
            <a:endParaRPr lang="en-US" sz="38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2026-05-07T22:46:25Z</dcterms:created>
  <dcterms:modified xsi:type="dcterms:W3CDTF">2026-05-07T22:46:25Z</dcterms:modified>
</cp:coreProperties>
</file>