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the Thing You Need! Что нужно выпускнику для успеха в английском языке
</a:t>
            </a:r>
            <a:endParaRPr lang="en-US" sz="260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сильным, когда навыки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английский нужен не только для ЕГЭ: он помогает читать инструкции, работать с источниками и уверенно переходить к дальнейшему обучению.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особенно важен в 11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навыков английского языка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основную мысль, находить детали и быстро ориентироваться в тексте. Этот навык особенно важен при выполнении заданий, где нужно извлечь информацию точно и без лишних догадок.
</a:t>
            </a:r>
            <a:endParaRPr lang="en-US" sz="978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тренирует восприятие живой речи на слух, включая темп, акценты и сокращения. Оно учит распознавать смысл не по отдельным словам, а по всей смысловой цепочке высказывания.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закрепляет лексику и грамматику в точном, продуманном виде. Оно показывает, насколько ученик умеет строить абзацы, выстраивать аргументацию и соблюдать формальные требования задания.
</a:t>
            </a:r>
            <a:endParaRPr lang="en-US" sz="973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of English объединяет лексику, грамматику и точность выбора языковых форм. Именно здесь особенно заметно, насколько уверенно ученик контролирует язык, а не просто узнаёт знакомые правила.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of English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развивает способность отвечать спонтанно, формулировать мнение и поддерживать диалог. Для успеха важны не только слова, но и связность, произношение, интонация и уверенность в речи.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требуют усиления у старшеклассников
</a:t>
            </a:r>
            <a:endParaRPr lang="en-US" sz="2185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затруднений старшеклассников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где у школьников чаще всего возникает разрыв между знанием и практикой.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Максимального внимания требуют лексика и говорение: именно они сильнее всего влияют на свободное высказывание и развернутый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которая открывает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владеет частотной лексикой, он быстрее понимает содержание текста и не теряет смысл в длинных формулировках. Базовые слова работают как опорные точки, позволяя строить догадку и удерживать общий контекст.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блоки для старшей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особенно полезны слова из тем education, media, environment, technology, health, relationships и work. Такие блоки встречаются в экзаменационных заданиях, обсуждениях и письменных ответах, поэтому их важно не только узнавать, но и активно использовать.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словосочетания вместо списка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не отдельные единицы, а готовые сочетания и примеры употребления. Карточки с выражениями, мини-диалогами и типичными контекстами помогают увидеть, как слово живёт в речи, а не только в словаре.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словарный запас как основа понимания и речи
</a:t>
            </a:r>
            <a:endParaRPr lang="en-US" sz="252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без которой нельзя построить точную речь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особенно важно уверенно различать Present, Past и Future, потому что именно время действия задаёт смысл высказывания и помогает избежать путаницы в хронологии событий.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как основа смысла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и Reported Speech часто встречаются в заданиях, где нужно передать информацию точно и нейтрально. Эти конструкции развивают умение менять форму высказывания без потери содержания.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и косвенная речь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помогают говорить о реальных, возможных и воображаемых ситуациях. Они особенно важны в аргументации, когда нужно показать причину, следствие и вероятный результат.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конструкции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глаголы, gerund and infinitive и relative clauses делают речь точнее и разнообразнее. С их помощью ученик выражает обязанность, возможность, цель и дополнительную характеристику.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и неличные формы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Linking words, порядок слов, артикли и согласование времён определяют логику текста. Ошибки в этих элементах часто искажают смысл сильнее, чем отдельные неточности в словаре.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связки предложений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грамматика: что нужно знать к старшей школе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языковых разделов, типичных ошибок и учебного результата.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11 классе зависит от сочетания точной грамматики и гибкого словаря: одно без другого не даёт устойчивого результата.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 требования к итоговой аттестации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как работает понимание текста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старшем этапе начинается с понимания общей идеи текста. Ученик должен быстро определить тему, цель автора и общий тон, не застревая на каждом незнакомом слове.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первичного просмотра важно уметь находить конкретные факты, имена, даты и причинно-следственные связи. Для этого особенно полезен навык scanning, когда информация ищется точечно и быстро.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деталей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читатель видит, как абзацы связаны между собой, и замечает переходы мысли. Маркеры however, therefore, in addition и although помогают понять логику аргументации.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абзацами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Contextual guessing позволяет восстанавливать значение незнакомого слова по окружению. Это развивает самостоятельность и снижает зависимость от словаря при работе со сложными текстами.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догадка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Skimming помогает просмотреть текст целиком и схватить структуру без детального анализа. В старшей школе именно сочетание быстрого обзора и внимательного чтения даёт стабильный результат.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Skimming и уверенность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работа с текстом на уроке английского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модель работы с текстом на уроке английского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текст читают не один раз: каждое повторение выполняет свою задачу и углубляет понимание.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нагрузка приходится на анализ текста и лексики, значит, понимание строится поэтапно, а не механически.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восприятие живой английской речи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требует привыкания к разным акцентам, темпу речи и особенностям произношения. Ученик должен улавливать не только знакомые слова, но и связь между ними в живой речи.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задания важно выяснить, где именно возникла ошибка: в словаре, в предсказании или в восприятии на слух. Такой анализ делает следующий аудиотекст заметно понятнее.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второе прослушивание
</a:t>
            </a:r>
            <a:endParaRPr lang="en-US" sz="804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проход нужен для общего смысла, второй — для точных ответов. Такое разделение снижает тревожность и учит работать с аудиотекстом последовательно, а не интуитивно.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школьной жизни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записи о school life, travel, technology, hobbies, jobs и daily routines. Эти сюжеты близки старшеклассникам и часто встречаются в учебных и экзаменационных материалах.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содержания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прослушиванием важно посмотреть ключевые слова и предположить тему записи. Такая подготовка помогает сосредоточиться на нужной информации и быстрее распознавать важные детали.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успешная работа с аудиотекстом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учебной работы: от предварительного анализа задания до проверки ответов и разбора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Speaking: устная речь на уроке и на экзамене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ответа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устная речь проверяет умение отвечать на вопросы, описывать изображение, высказывать позицию и поддерживать краткий диалог. Важно быстро понимать задание и удерживать тему.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высказывания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ответ строится на логичных переходах между мыслями. Помогают вводные фразы, такие как I think, in my opinion, first of all и for example, потому что они задают структуру.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темп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произношение, правильное ударение и естественная интонация делают речь понятной даже при небольших ошибках. Затяжные паузы и слишком медленный темп снижают впечатление сильнее.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ответа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грамматические неточности не так опасны, как нехватка слов и неуверенность. Чем точнее ученик использует тематическую лексику, тем легче ему говорить свободно и убедительно.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устный ответ убедительным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оценки устной речи в школьном курсе английского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слова и готовые клише помогают говорить быстрее, но они работают только вместе с ясной структурой и достаточным объёмом ответа.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дают полнота и связность: именно они показывают, что ученик умеет строить цельное высказывание, а не набор разрозненных фраз.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Writing: структура письменного высказывания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работа начинается с точного представления темы и цели текста. Во вступлении важно обозначить проблему, задать тон рассуждению и подготовить читателя к основной мысли.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должен раскрывать одну идею и начинаться с тематического предложения. Связующие слова помогают удерживать логику, а разнообразные конструкции делают текст более зрелым.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логика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письме обязательны обращение, благодарность, ответы на вопросы адресата и несколько встречных вопросов. Такой формат проверяет не только знание языка, но и умение поддерживать общение.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эссе важны постановка проблемы, аргументы за и против, собственная позиция и вывод. Здесь особенно ценятся точность формулировок, нейтральный стиль и убедительная последовательность рассуждения.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абзац должен не повторять всё сказанное, а подводить итог. Хорошее завершение оставляет ощущение завершённости и показывает, что автор умеет контролировать композицию текста.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104" y="1340425"/>
            <a:ext cx="401179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письменных работах старшеклассников
</a:t>
            </a:r>
            <a:endParaRPr lang="en-US" sz="2468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требования к письменной части школьного курса английского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конкретные недочёты влияют на качество письменного ответа и почему важно следить не только за объёмом, но и за организацией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письма определяется структурой, точностью и связностью. Даже при достаточном объёме текста ошибки в композиции и логике заметно снижают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0881" y="1493250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словарь без механического заучивания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запоминается надёжнее, когда встречается в тексте, диалоге или упражнении. Контекст показывает значение точнее, чем отдельный перевод, и помогает использовать слово естественно.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приставок, суффиксов и частей речи помогает узнавать родственные слова без словаря. Это расширяет активный запас и облегчает работу с незнакомыми текстами.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закрепляется, когда она появляется в чтении, аудировании, говорении и письме одновременно. Тогда слово переходит из пассивного узнавания в уверенное употребление.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 действиях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группировать лексику по темам: education, health, technology, work. Так слова связываются между собой и легче вспоминаются при чтении, письме и устном ответе.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поля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make a decision, take part in и be interested in лучше учить как готовые сочетания. Они ускоряют речь и уменьшают количество неестественных переводов.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Коллокации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превращается знание английского в устойчивый навык
</a:t>
            </a:r>
            <a:endParaRPr lang="en-US" sz="2435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навыка: от первого знакомства с материалом до переноса его в активную речь и письмо.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выпускнику держать стабильный уровень английского
</a:t>
            </a:r>
            <a:endParaRPr lang="en-US" sz="2143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аутентичные тексты помогают видеть язык в реальном употреблении. Даже несколько минут регулярного чтения укрепляют лексику, повторяют грамматику и улучшают понимание структуры предложения.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каждый день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аудиофрагменты лучше длинных записей, если их слушать внимательно и затем разбирать. Такой формат тренирует слух, темп восприятия и умение выделять главное.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понемногу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список слов и выражений удобнее обычного перечня переводов. Если записывать коллокации, примеры и тематические группы, лексика быстрее переходит в активное использование.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 10–15 слов в неделю, 2–3 коротких письменных задания и 1–2 аудиофрагмента делает подготовку устойчивой. Маленькие, но регулярные шаги дают предсказуемый результат.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Реалистичные цели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и устойчивые конструкции экономят время при ответе и письме. Когда ученик опирается на готовые модели, ему легче говорить свободно и не терять мысль.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подготовки к английскому в 11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подготовки к итоговой аттестации и школьному курсу английского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не означают отказ от отдельных навыков: они показывают, с чего начинать и что поддерживает прогресс быстрее всего в течение учебной недели.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словарь усиливают все остальные умения. Система подготовки работает лучше, когда каждый навык развивается в связке с другими, а не изолированно.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английский язык даёт лучший результат не через отдельные упражнения, а через систему: словарь, грамматика, чтение, аудирование, говорение и письмо должны постоянно поддерживать друг друга.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сильным, когда навыки работают вместе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2026-05-29T16:58:14Z</dcterms:created>
  <dcterms:modified xsi:type="dcterms:W3CDTF">2026-05-29T16:58:14Z</dcterms:modified>
</cp:coreProperties>
</file>