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уверенно общаться по-английски в школе и за её пределами.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 английском языке: как говорить, слушать и отвечать
</a:t>
            </a:r>
            <a:endParaRPr lang="en-US" sz="349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общение на английском важно в 8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ученики переходят от коротких фраз к диалогам, где нужно понять вопрос, ответить по сути и продолжить разговор. Эти навыки помогают на уроках и в реальных ситуациях общения.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good conversation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good conversation starts with clear, short replies that match the question. This makes speech easier to understand and helps both speakers stay focused on the topic without long pauses.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answers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good conversation also needs a polite finish, for example See you later. Clear endings help students close the dialogue smoothly and leave a positive impression.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 properly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Phrases such as I think… In my opinion… and That sounds great show that the speaker is engaged. Reactions make the dialogue more lively and closer to real communication.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reactions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conversation becomes better when each answer is followed by a simple new question. This shows interest, keeps the exchange going, and helps students practise both speaking and listening at once.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Follow-up questions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like Hi, How are you? and Could you repeat that? make communication friendly and respectful. Polite language helps students feel more confident and keeps the dialogue natural.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phrases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диалога на английском языке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в разговоре уходит на вопросы, ответы и реакции собеседника.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вокруг обмена информацией, а не только вокруг приветствия и прощания.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структуры учебного диалога и типовых речевых действий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 в английской речи
</a:t>
            </a:r>
            <a:endParaRPr lang="en-US" sz="280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учителем, гостем или незнакомым человеком лучше использовать Good morning, Good afternoon и Nice to meet you. Такая форма звучит вежливо и подходит для школьной и официальной ситуации.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старт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знакомство не заканчивается одной фразой: важно ответить на вопрос партнёра о городе, стране, интересах или классе. Такой обмен делает диалог живым и естественным.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собеседнику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знакомстве обычно называют имя и добавляют немного информации о себе: My name is… I’m from… I’m in 8th grade. Это делает ответ ясным и понятным.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представление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одноклассниками и друзьями чаще говорят проще: Hi, Hello, How are you? Эти фразы помогают быстро начать разговор и создать дружелюбную атмосферу без лишней официальности.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Неформальное 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диалог на английском
</a:t>
            </a:r>
            <a:endParaRPr lang="en-US" sz="319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школьного диалога: от приветствия к завершению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конструкции, которые чаще всего нужны восьмикласснику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помогает быстро узнать факт и обычно начинается со вспомогательного глагола: Do you like English? Такие вопросы часто звучат в повседневном разговоре и легко тренируются в паре.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вопроса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строит вопрос, тем легче партнёру ответить. Правильный порядок слов и нужное вопросительное слово делают речь понятной и помогают избежать недоразумений.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реакции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общении полезны also, because, really, sure, of course и maybe. Эти слова делают ответ естественнее, помогают согласиться, уточнить мысль или мягко выразить сомнение.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вопросы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вопрос предлагает выбор и помогает поддерживать разговор: Do you prefer books or films? Такая форма делает диалог более живым и побуждает собеседника выбирать и объяснять.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 начинаются с вопросительного слова: What do you do after school? Where do you live? Они нужны, когда требуется получить конкретную информацию, а не просто ответ yes or no.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334" y="1676050"/>
            <a:ext cx="451263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общения на уроке английского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фразы помогают быстрее реагировать в диалоге и чувствовать себя увереннее.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делают речь понятной, вежливой и удобной для школьного диалога.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фразы учебного общения в 8 классе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выражать согласие и несогласие вежливо
</a:t>
            </a:r>
            <a:endParaRPr lang="en-US" sz="2753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agree, That’s true, Exactly и You’re right показывают, что ученик поддерживает мнение собеседника. Они помогают быстро подтвердить мысль и продолжить разговор без лишних пояснений.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прямо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согласие и несогласие не закрывают разговор, а делают его содержательнее. После таких реплик легче задать уточняющий вопрос, объяснить причину или предложить другой вариант.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обсуждения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мнение не совпадает, лучше сказать I don’t think so или I’m afraid I disagree. Такие формулировки звучат спокойно и не создают напряжения в школьном диалоге.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несогласие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see your point, but… позволяет сначала признать позицию партнёра, а затем аккуратно добавить свою. Это особенно важно, когда разговор идёт в паре или группе.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мнению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ловить каждое слово отдельно, а понимать общий смысл высказывания. Это помогает быстрее реагировать, даже если в реплике есть незнакомые слова или сложная грамматика.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смысл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then, after that, because и but помогают следить за логикой речи. Такие маркеры показывают порядок действий, причину, противопоставление и делают понимание легче.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подсказки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what, where, when, why и how помогают понять, какую информацию нужно услышать. Если ученик узнаёт вопросительное слово, ему проще выбрать точный ответ.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вопросы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о school life, hobbies, food, travel and free time особенно полезны в 8 классе. Они помогают привыкнуть к реальной скорости речи и типичным школьным ситуациям.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аудиодиалоги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skills: how students understand a partner
</a:t>
            </a:r>
            <a:endParaRPr lang="en-US" sz="29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английскую речь лучше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незнакомые слова легче понять, если тема разговора знакома и говорящий говорит спокойно, без 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темп речи влияют сильнее всего: они помогают уловить смысл даже при ограниченном словаре.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50" y="1695740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0850" y="1695740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1388" y="1689200"/>
            <a:ext cx="36382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общения о школе и повседневной жизни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subject, timetable, homework, club и exam помогают говорить об уроках, расписании, заданиях и школьных делах без длинных объяснений.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увлечения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hobby, free time, team и project можно рассказать о занятиях после уроков, совместной работе и любимых делах.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friend, invite, suggest, help и ask полезны, когда нужно предложить встречу, попросить помощь или обсудить планы с одноклассниками.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переписка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internet и message особенно нужны в коротких диалогах о сообщениях, онлайн-общении и правилах безопасного и вежливого контакта.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travel, weekend, learn, choose и prefer помогают рассказывать о выходных, путешествиях, выборе занятий и будущих планах.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устный ответ в паре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ответа: от понимания задания к короткому, связному высказыванию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невербального общения в разговоре
</a:t>
            </a:r>
            <a:endParaRPr lang="en-US" sz="3059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который показывает внимание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смотрит на собеседника спокойно и без напряжения, разговор становится увереннее. Такой зрительный контакт помогает показать интерес, особенно во время парной работы и короткого ответа у доски.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мимика помогают понять смысл
</a:t>
            </a:r>
            <a:pPr algn="l" indent="0" marL="0">
              <a:lnSpc>
                <a:spcPct val="90000"/>
              </a:lnSpc>
              <a:buNone/>
            </a:pPr>
            <a:r>
              <a:rPr lang="en-US" sz="15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кивок или лёгкий жест часто поддерживают речь лучше длинных слов. Если собеседник сомневается или думает, такие сигналы помогают сохранить контакт и не прерывать диалог.
</a:t>
            </a:r>
            <a:endParaRPr lang="en-US" sz="155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дистанция делают общение вежливым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поза и удобная дистанция показывают уважение к собеседнику. В школьной ролевой игре это особенно заметно: невербальные сигналы помогают говорить естественно и не терять уверенность.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общения зависит от ситуации, собеседника и цели разговора.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официальной ситуации речь точнее и сдержаннее, а в неформальной — проще и короче.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презентации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формального и неформального общения
</a:t>
            </a:r>
            <a:endParaRPr lang="en-US" sz="28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взаимодействию на английском
</a:t>
            </a:r>
            <a:endParaRPr lang="en-US" sz="2241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слова часто недостаточно: собеседник не получает новой информации и разговор быстро останавливается. Лучше добавить хотя бы один факт, пример или короткое мнение.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короткий ответ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становится живым, когда ученик отвечает не только по теме, но и реагирует: соглашается, уточняет, благодарит или задаёт встречный вопрос.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реакции на собеседника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ответе перепутаны present и past, смысл становится неясным. Особенно это заметно в рассказах о событиях, привычках и планах.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важно сохранять правильную структуру: Can you help me? звучит естественно, а пропуск нужного глагола делает фразу труднее для понимания.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вспомогательных глаголов
</a:t>
            </a:r>
            <a:endParaRPr lang="en-US" sz="1254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предложение имеет чёткий порядок. Когда слова стоят не на своих местах, фраза звучит неестественно и требует дополнительного уточнения.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трудности восьмиклассников в диалоге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возникают не только из-за грамматики, но и из-за нехватки уверенности и практики в устной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мешают словарный запас и страх ошибки; регулярные диалоги помогают снизить обе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английский разговор в классе и дома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Диалог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повторять короткие диалоги, чтобы запомнить типичные фразы приветствия, вопроса, ответа и завершения разговора.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задавать друг другу вопросы, проводить мини-интервью и менять роли, чтобы быстрее реагировать на реплики собеседника.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Ролевая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стоит проигрывать реальные ситуации: покупка, знакомство, просьба о помощи, разговор о школе или путешествии.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Самостоятельное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читать диалоги по ролям, пересказывать их с опорными словами и использовать темы из реальной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348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8051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навыки общения нужны не только на уроке английского
</a:t>
            </a:r>
            <a:endParaRPr lang="en-US" sz="2227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нужно спросить дорогу, уточнить время, поблагодарить за помощь и понять короткий ответ. Эти фразы делают общение спокойнее и безопаснее.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проектах школьники договариваются о заданиях, задают вопросы и обмениваются идеями. Умение говорить ясно помогает работать в команде.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важно быть вежливым, кратко уточнять информацию и отвечать по делу. Такие навыки делают переписку понятной и удобной.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встрече с людьми из других стран помогают простые вопросы, приветствие и благодарность. Это создаёт доброжелательную атмосферу и поддерживает разговор.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общения развивает уверенность, внимание, память и умение слушать. Эти качества полезны не только на уроке, но и в любой совместной работе.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Ясность, вежливость и практика — основа 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диалог на английском строится на понятных фразах, вежливом тоне и умении слушать. Чем больше практики, тем увереннее речь и активнее словарь.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2026-05-31T06:35:35Z</dcterms:created>
  <dcterms:modified xsi:type="dcterms:W3CDTF">2026-05-31T06:35:35Z</dcterms:modified>
</cp:coreProperties>
</file>