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сказки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помогают увидеть добро, смелость и мудрый выбор.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Сказка: мир вымысла и уроков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— это история, где рядом с вымыслом живут понятные детям чувства и поступки. Волшебные предметы, говорящие животные и повторения делают её яркой, запоминающейся и любимой с раннего возраста.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сказке всегда заметно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 не проходит мимо чужой беды: он помогает слабым, говорит правду и старается никого не обижать, даже когда ему самому непросто.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добрые поступки герой часто получает поддержку: ему помогают друзья, появляются удача и верные помощники, а трудности становятся легче преодолеть.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Злые и грубые поступки в сказке обычно получают справедливый ответ. Так история показывает, что доброта сильнее злости и хитрость не заменяет хорошее сердце.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помогает героям идти вперёд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сказке — это не отсутствие страха, а умение действовать, когда страшно. Именно такой шаг помогает герою пройти испытание и стать сильнее.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нередко боятся, но всё равно делают важный шаг. Они идут в лес, встречают опасность и ищут выход, не убегая от трудностей.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28577"/>
            <a:ext cx="282900" cy="226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29804"/>
            <a:ext cx="282900" cy="251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правда делают героя сильнее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герой говорит правду и признаёт ошибку. Тогда ему легче поверить, а люди рядом охотнее помогают и поддерживают в трудную минуту.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запутывает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Обманщик часто сам попадает в неприятности. Ложь путает события, ссорит персонажей и делает путь к цели более трудным и долгим.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побеждает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именно правда помогает герою выйти победителем. Хитрость без доброты обычно заканчивается неудачей, а честность приносит уважение.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 к цели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редко получает награду сразу. Сначала он идёт, ищет, ждёт и снова пробует, даже если путь кажется длинным и непростым.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 делает героя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Поручения нужно выполнять аккуратно и до конца. Сказка напоминает: терпение, старание и внимание к делу помогают добраться до хорошего результата.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сказочного героя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сказке развивается история от начала до конца.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получает помощь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Герой сталкивается с трудностью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становится ясно, что одному не справиться. Ситуация кажется запутанной, и герою нужен совет, помощник или волшебный предмет.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Звери, друзья, добрые старики или чудесные вещи подсказывают выход. Герой учится принимать поддержку и не стесняться просить о ней.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Вместе легче победить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поддержкой трудность становится посильной. Сказка показывает, что помогать другим важно, потому что добро возвращается добром.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 и полезным советам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спорит, нарушает запреты и торопится без раздумий, обычно попадают в беду. Сказки учат вежливости, вниманию к словам взрослых и уважению к их опыту.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герои, которые внимательно слушают мудрый совет, чаще находят верный путь. Они не спешат и умеют заметить подсказку вовремя, даже если она звучит очень просто.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зависть мешают счастью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Жадный персонаж хочет забрать всё себе, но часто теряет даже то, что уже имел. Сказка напоминает: жадность делает человека беднее, а не богаче.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мешает радоваться чужим успехам. Она толкает на плохие поступки и портит отношения между героями, словно мелкая соринка в ботинке.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Щедрость, доброта и умение порадоваться за другого делают человека приятнее для окружающих. В сказке такой герой вызывает уважение и чаще находит друзей.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ритм и повторения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снова и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фразы в сказке повторяются, как припев в песне. Ребёнок быстро их запоминает и может сам подхватить рассказ. Из-за этого сказка звучит живо, а сюжет становится понятнее и веселей.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попытки — и победа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три раза идёт к цели, и каждое новое испытание немного сложнее предыдущего. Такое повторение помогает слушателю не потерять нить истории. А ещё оно создаёт ожидание: вот-вот случится важный поворот.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как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событие происходит не один раз, а несколько, слушатель начинает замечать важные детали. Повтор подсказывает: герой ещё не прошёл проверку до конца. Значит, впереди будет новый шанс, и история продолжится.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победить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сказочного пути: качества героя соединяются с помощью и действием.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29671"/>
            <a:ext cx="244200" cy="195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помогает понять чувства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боится тёмного леса, громкого шума или неизвестности. Ребёнок видит, что страх можно пережить, если не убегать от него, а искать выход и поддержку.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находит друга, возвращается домой или побеждает трудность, он радуется. Так сказка показывает, что радость приходит после старания, ожидания и доброго поступка.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герои чувствуют обиду, когда их не слушают или несправедливо обманывают. Это помогает ребёнку понять, что такие переживания бывают у всех и о них можно говорить спокойно.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помощник, чудесный предмет или долгожданная встреча приносят надежду. Сказка учит замечать, как меняются чувства героя, и ждать хорошего продолжения даже после трудного момента.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настоящая жизнь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нужно выполнять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герой часто даёт слово: принести воду, не заглядывать в тайную дверь, помочь в дороге. Когда обещание сдержано, история становится честной и спокойной. А если слово нарушено, начинаются неприятности, словно кто-то рассыпал по полу горох.
</a:t>
            </a:r>
            <a:endParaRPr lang="en-US" sz="868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меняет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 не просто идёт вперёд — он выбирает, как поступить. Помочь или пройти мимо, послушать совет или поспешить, поделиться или оставить себе. Эти решения похожи на обычные школьные и домашние ситуации.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видна в поступках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волшебной истории видно, кто умеет отвечать за свои дела, а кто надеется, что всё решится само. Герой, который старается и не бросает начатое, напоминает ребёнка, который собирает портфель без напоминаний.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авторские сказки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 складывались постепенно, их рассказывали друг другу многие люди. Поэтому у таких историй часто есть несколько вариантов, но везде сохраняются знакомые герои, испытания и поучительный смысл.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Авторскую сказку пишет один писатель, и у неё обычно заметен его особый стиль. В таких историях точнее передаются мысли и чувства персонажей, а сюжет звучит более индивидуально и выразительно.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важны привычные повторы, простые образы и мудрые правила поведения. Они легко запоминаются и помогают детям быстро уловить главное: добро, честность и справедливость.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сказки тоже учат добру, но делают это по-своему. У Александра Пушкина и Ханса Кристиана Андерсена сказочные события сочетаются с яркими переживаниями героев и красивым языком.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— похожие уроки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качества ценят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сказки хвалят честность, смелость и трудолюбие. Люди могут по-разному жить и одеваться, но доброта, уважение и справедливость понятны всем.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меняются, смысл остаётся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народов герой идёт через лес, у других — через степь или море. Но он всё равно встречает испытание, проявляет характер и получает заслуженный итог.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урок в сказке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помогает заметить главный вывод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развивает воображение и речь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и чудесные события заставляют ребёнка представлять героев, место действия и волшебные предметы. Воображение работает, как маленький театр без занавеса.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Пересказывая сказку, ребёнок учится строить понятный рассказ: что было сначала, что потом и чем всё закончилось. Так речь становится связнее и увереннее.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героев, дети замечают, кто добрее, смелее или хитрее. Они подбирают точные слова и учатся объяснять, почему один поступок хороший, а другой нет.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язык помогает запоминать новые выражения, ритм и красивые повторы. Это делает чтение не только интересным, но и полезным для внимания и памяти.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нужны и сегодня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слушают и обсуждают сказку, им легче замечать поступки героев и примерять их на себя. Получается полезный разговор без скучной морали — почти как урок, только с чудом.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не устаревают, потому что рассказывают о понятных вещах: дружбе, честности, терпении и смелости. Эти качества нужны ребёнку в классе, дома и во дворе каждый день.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сказок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напоминают: добро, честность и смелость помогают пройти трудный путь. А ещё они учат видеть чувства других людей и понимать, что хороший выбор почти всегда начинается с сердца.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2026-05-24T00:31:08Z</dcterms:created>
  <dcterms:modified xsi:type="dcterms:W3CDTF">2026-05-24T00:31:08Z</dcterms:modified>
</cp:coreProperties>
</file>