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в 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слова в предложении и зачем это знать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частей речи помогает читать осмысленно, писать грамотнее и точнее разбирать предложения. Оно связано и с орфографией, и с пониманием текста: без него труднее увидеть, кто действует, что описывается и как связаны слова.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части речи в 5 классе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4449" y="3418395"/>
            <a:ext cx="203963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28545"/>
            <a:ext cx="239400" cy="21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имени существительного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предмет, человека, животное, явление или событие. Оно отвечает на вопросы кто? что? и помогает точно назвать всё, о чём мы говорим в речи.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формы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изменяются по числам и падежам, а у некоторых есть род. Эти признаки помогают понять, как слово связано с другими словами в предложении и какую форму нужно выбрать.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предложении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существительное часто бывает подлежащим или дополнением. Оно может называть того, кто действует, или то, на что направлено действие, и тем самым помогает строить смысл высказывания.
</a:t>
            </a:r>
            <a:endParaRPr lang="en-US" sz="981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части речи относятся слова книга, ученик, дождь, праздник, собака. Все они называют предметы, явления или живые существа, хотя делают это по-разному.
</a:t>
            </a:r>
            <a:endParaRPr lang="en-US" sz="10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называет признак предмета: цвет, размер, форму, вкус, характер или другое качество. Благодаря ему описание становится точнее, а речь — более выразительной и понятной.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имя прилагательное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отвечает на вопросы какой? какая? какое? какие? По этим вопросам легко найти прилагательное в предложении и отличить его от других слов, которые называют предметы или действия.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связано с существительным и обычно согласуется с ним в роде, числе и падеже. Поэтому форма слова меняется вместе с тем существительным, к которому оно относится.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прилагательные помогают увидеть детали: не просто дом, а высокий дом; не просто день, а зимний день. Именно они делают описание живым и точным.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глагол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Название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обозначает действие или состояние: бежать, читать, думать, сидеть. Он помогает показать, что именно происходит с предметом или человеком.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Грамматические признаки
</a:t>
            </a:r>
            <a:pPr algn="ctr" indent="0" marL="0">
              <a:lnSpc>
                <a:spcPct val="100000"/>
              </a:lnSpc>
              <a:buNone/>
            </a:pPr>
            <a:r>
              <a:rPr lang="en-US" sz="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глагола есть время и число, а в прошедшем времени — ещё и род. Эти формы показывают, когда происходит действие и кто его выполняет.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Роль в предложении
</a:t>
            </a:r>
            <a:pPr algn="ctr" indent="0" marL="0">
              <a:lnSpc>
                <a:spcPct val="100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глагол чаще всего является сказуемым. Именно он делает высказывание законченным и сообщает главное: что происходит, происходило или будет происходить.
</a:t>
            </a:r>
            <a:endParaRPr lang="en-US" sz="110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071" y="1791220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0434" y="3449281"/>
            <a:ext cx="25020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1834" y="3473701"/>
            <a:ext cx="251700" cy="2013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местоимении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Указывает, но не называет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указывает на предмет, признак или количество, не называя их прямо. Вместо повторения имени можно сказать я, ты, он, этот или сколько.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избежать повторов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местоимения делают речь короче и удобнее для чтения. Они позволяют не повторять одно и то же слово много раз и сохраняют связность высказывания.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разряды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есть личные, указательные, притяжательные, вопросительные и другие разряды местоимений. Каждый разряд выполняет свою задачу и помогает точнее выразить мысль.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я, ты, он, этот, такой, сколько встречаются в разговоре очень часто. Они помогают говорить о людях, предметах и признаках, не называя их каждый раз полностью.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 обозначает количество или порядок предметов при счёте. Оно отвечает на вопросы сколько? и который? и помогает точно передавать числовую информацию в речи.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имени числительного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нужны в датах, времени, номерах домов, страниц и школьных оценках. Без них трудно назвать точные сведения, поэтому эта часть речи часто встречается в повседневной жизни.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бывают количественными и порядковыми. Количественные называют число предметов, а порядковые показывают их место при счёте: первый, второй, десятый.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обозначает признак действия или признак признака: быстро, тихо, очень, слева, вчера. Оно помогает уточнить, как, где, когда или насколько происходит действие.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Наречие: как оно помогает уточнять действие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речи обычно не изменяется. Поэтому наречие легко узнать по его форме: оно не согласуется с существительным, как прилагательное, и не меняется по падежам.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наречие чаще всего связано с глаголом. Оно отвечает на вопросы как? где? когда? насколько? и добавляет важную подробность к действию.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делают речь более точной: идти быстро, говорить тихо, жить рядом, вернуться поздно. Без них высказывание остаётся слишком общим и теряет выразительность.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602235"/>
            <a:ext cx="239400" cy="19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8555" y="1581445"/>
            <a:ext cx="174825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83974" y="3418395"/>
            <a:ext cx="203963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предлог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слова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соединять слова в словосочетании и предложении. Сам по себе он не называет предмет или действие, но показывает, как слова связаны между собой.
</a:t>
            </a:r>
            <a:endParaRPr lang="en-US" sz="104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Указывает место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предлогов можно сказать, где находится предмет: в школе, на столе, у окна. Так предлог помогает точно обозначить пространство и расположение.
</a:t>
            </a:r>
            <a:endParaRPr lang="en-US" sz="1088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Указывает время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помогают сообщить, когда происходит действие: после урока, перед поездкой, в понедельник. Они делают высказывание точнее и понятнее для слушателя.
</a:t>
            </a:r>
            <a:endParaRPr lang="en-US" sz="1066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направление и цель
</a:t>
            </a:r>
            <a:endParaRPr lang="en-US" sz="1238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также показывают направление, причину или цель: из дома, к другу, ради победы. Благодаря им смысл предложения становится более ясным и полным.
</a:t>
            </a:r>
            <a:endParaRPr lang="en-US" sz="10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соединяет слова, однородные члены и части сложного предложения. Он помогает строить связную речь и показывает, как связаны мысли внутри высказывания.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союз в предложении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бывают сочинительными и подчинительными. Одни соединяют равные по смыслу части, а другие показывают зависимость одной части предложения от другой.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союзов можно выразить перечисление, противопоставление, причину, время или условие: и, а, но, потому что, когда. Эти слова делают речь логичной и удобной для понимания.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классификации частей речи выделяют основные группы.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помогают быстро увидеть, чем слова отличаются по значению и роли в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части речи и их классификация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не называют предметы или действия, зато сразу передают чувство: радость, удивление, досаду или призыв. Именно поэтому они особенно заметны в живой разговорной речи.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междометие может звучать по-разному в зависимости от интонации. По голосу понятно, радуется человек, удивлён он или, наоборот, чем-то недоволен.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междометия помогают сделать реплику естественной и эмоциональной. Они часто стоят отдельно и легко выделяются на письме запятыми или восклицательным знаком.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трёх групп частей речи по основным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части речи наиболее разнообразны по признакам. Служебные слова важны для связи, а междометия выделяются эмоциональной функцией.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частей речи: сравнение признаков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«Части речи» в школьном курсе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часть речи по шагам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вопросе, значении слова, его изменяемости и роли в предложении.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предложения по частям речи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главное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«Весной птицы быстро возвращаются домой» сначала ищем основу смысла. Слово «птицы» называет действующих лиц, а «возвращаются» показывает само действие.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уточняющие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слова уточняют время, способ и направление движения. Благодаря этому предложение становится точным и легко воспринимается целиком, а не по отдельным словам.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0434" y="3449281"/>
            <a:ext cx="25020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1834" y="3473701"/>
            <a:ext cx="251700" cy="2013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писать без ошибок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Определив часть речи, легче выбрать нужное окончание существительного или прилагательного. Это особенно важно, когда безударная гласная не слышится чётко и нужна проверка по правилу.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частей речи помогает не путать -тся и -ться, а также правильно выбирать личные и начальные формы глаголов. Ошибка часто возникает из-за невнимания к вопросу.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 не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 подсказывает, писать ли не слитно или раздельно. Для этого нужно смотреть не только на написание, но и на смысл слова в предложении.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легко отличить от приставок и наречий, если увидеть их роль в тексте. Они не называют предметы, а только связывают слова и уточняют отношения между ними.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части речи работают в тексте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прогулке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существительные называют всё, что важно заметить: парк, дорожка, ветер, фонарь. Глаголы сразу показывают движение и действия людей. Без них картинка была бы неподвижной и бедной по смыслу.
</a:t>
            </a:r>
            <a:endParaRPr lang="en-US" sz="1205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становится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появляются прилагательные и наречия, он начинает звучать объёмнее. Не просто «дом», а «старый дом», не просто «идёт», а «идёт медленно». Так читатель лучше представляет картину.
</a:t>
            </a:r>
            <a:endParaRPr lang="en-US" sz="123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связывается в одно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соединяют слова и части текста, а междометия добавляют живую интонацию. Вместе они делают высказывание понятным, выразительным и похожим на настоящую человеческую речь.
</a:t>
            </a:r>
            <a:endParaRPr lang="en-US" sz="119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слова признаки всегда рассматривают вместе: один вопрос ещё не даёт полного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опоры — значение и вопрос. Изменяемость и роль в предложении помогают уточнить вывод.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 которым распознают части речи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«Части речи» в школьном курсе русского языка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относиться к разным частям речи. Решают контекст, вопрос и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написание не гарантирует одинаковую часть речи. Контекст и вопрос позволяют выбрать верный разбор.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Омонимия: одно написание — разные части речи
</a:t>
            </a:r>
            <a:endParaRPr lang="en-US" sz="2285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языка: омонимия частей речи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о частях речи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помогают понять, что означает слово, как оно меняется и какую роль играет в предложении. Чем увереннее ты их узнаёшь, тем легче читать, писать и точно выражать мысли.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2026-05-22T22:57:11Z</dcterms:created>
  <dcterms:modified xsi:type="dcterms:W3CDTF">2026-05-22T22:57:11Z</dcterms:modified>
</cp:coreProperties>
</file>