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связывают людей, данные и программы в единую среду, а базы обеспечивают порядок, доступ и безопасность информации.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и базы данных: основа цифровой среды
</a:t>
            </a:r>
            <a:endParaRPr lang="en-US" sz="2391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банки и сервисы постоянно обрабатывают оценки, платежи, записи к врачу, заказы и маршруты. Когда данные хранятся беспорядочно, появляются дубли, ошибки и медленный поиск. ИС и базы данных решают это структурированным хранением и обработкой запросов.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этого не обходится учеба и повседневные сервисы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информационная система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ИС входят компьютеры и серверы, сеть, программы, интерфейс пользователя и база данных. Все элементы согласованно выполняют роли: принимают данные, обрабатывают их и показывают результат.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информационных систем встречаются ежедневно: электронный дневник, банковское приложение, навигатор, сайт «Госуслуги», интернет-магазин и запись к врачу — везде есть сбор и обработка данных.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система — это совокупность оборудования, программного обеспечения, данных, пользователей и правил, созданная для сбора, хранения, обработки и передачи информации. Она действует по понятным сценариям работы.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информационной системы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работает «снаружи» и «между» пользователем и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Аппаратная часть, прикладные программы, база данных, сеть, пользовательский интерфейс и регламенты работы обеспечивают полноценное функционирование ИС. Интерфейс помогает человеку формулировать действия, а регламенты задают правила работы.
</a:t>
            </a:r>
            <a:endParaRPr lang="en-US" sz="1047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ядро обработки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между пользователем и данными располагаются интерфейс и СУБД: они принимают запрос, выполняют его и возвращают результат. Схема взаимодействия обычно выглядит так: пользователь → интерфейс → сервер → СУБД → база данных → экран или отчет.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работы с данными в информационной системе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 → проверка → сохранение → обработка запросов → обновление и резервное копирование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4303" y="2433657"/>
            <a:ext cx="220500" cy="25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данных: зачем она нужна и что дает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— это упорядоченный набор взаимосвязанных сведений. Благодаря структуре данные легко искать, быстро извлекать нужные фрагменты и многократно использовать в разных задачах без путаницы.
</a:t>
            </a:r>
            <a:endParaRPr lang="en-US" sz="958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дублирования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организованы в одном месте, повторять одно и то же вручную не приходится. Это снижает риск противоречий и ускоряет обновление информации сразу для всех пользователей и процессов.
</a:t>
            </a:r>
            <a:endParaRPr lang="en-US" sz="998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и защищенность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помогает сохранять непротиворечивость: например, связности между сущностями и ограничения на допустимые значения. Плюс обеспечиваются механизмы доступа, чтобы только нужные люди могли видеть и менять данные.
</a:t>
            </a:r>
            <a:endParaRPr lang="en-US" sz="955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пользователям не нужно копировать сведения в отдельные файлы. Система позволяет работать с одними и теми же данными и получать актуальный результат, уменьшая количество конфликтов и рассинхронизаций.
</a:t>
            </a:r>
            <a:endParaRPr lang="en-US" sz="958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 к актуальным данным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базы — актуальность, непротиворечивость, полнота, доступность и защищенность. Это помогает получать результат по запросу быстрее и надежнее, чем при хаотичном хранении.
</a:t>
            </a:r>
            <a:endParaRPr lang="en-US" sz="9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10486"/>
            <a:ext cx="4014300" cy="16647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данных и их особенности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данных описывают, как связи и структуры организуются «внутри» системы. Выбор модели влияет на удобство представления и на то, как вы будете строить запросы и связи между записями.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удобны при разных типах связей: иерархия — при простом подчинении, сетевая — при сложных отношениях, реляционная — при работе с таблицами и ключами.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к моделированию данных в информатике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данных в реляционной базе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набор типов зависит от предметной области, но почти всегда нужны текстовые поля и значения для вычислений или сортировки. Это формирует основу школьных справочников и журналов.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большинство полей — текст и числа, а редкие типы (даты, логика, медиа) критичны для точного описания записей.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и примеры структур школьных баз данных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Таблицы, поля, записи и ключи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ключ связывает таблицы между собой и отражает отношения между сущностями. Благодаря связям можно получать данные в нужном контексте, не дублируя одни и те же сведения по нескольку раз.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ключ однозначно идентифицирует запись, поэтому система понимает, о какой именно сущности идет речь. Это защищает от «смешивания» похожих данных и помогает строить корректные запросы.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реляционной базе таблица соответствует сущности, поле — признаку этой сущности, а запись — конкретному объекту. Такой подход делает структуру данных понятной и проверяемой.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базы связи естественны: ученик и класс, ученик и оценки, предмет и учитель. Система хранит информацию так, что изменение в одной части структуры не разрушает целостность остальных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СУБД и ее функции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СУБД поддерживает запросы к данным, индексацию для ускорения поиска, транзакции для надежной обработки изменений, а также многопользовательский доступ. Встроены механизмы резервного копирования, снижающие риск потерь.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базами данных отвечает за создание, изменение, поиск, сохранение и защиту данных. Она помогает держать структуру и содержимое базы под контролем, а не «разрозненно» в документах.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распространенным СУБД относятся MySQL, PostgreSQL, SQLite и Microsoft Access. Именно СУБД делает работу с базой удобной и быстрой даже при большом количестве записей.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СУБД перед хранением в файлах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данных становится больше, файлы сложнее поддерживать: поиск и обновления занимают больше времени, растут несогласованности версий и риск ошибок при одновременной работе.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СУБД систематизирует хранение и управление данными: быстрее находит нужное, снижает дублирование, обеспечивает права и целостность, а также поддерживает одновременный доступ.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 практическим критериям (условный индекс), 2026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без хаоса: оценки на одном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учитель вносит результаты в электронный журнал, а система аккуратно связывает их с учеником, предметом и датой. Родители видят актуальную картину без ручных пересчетов. Такой интерфейс помогает избежать путаницы и пропусков.
</a:t>
            </a:r>
            <a:endParaRPr lang="en-US" sz="97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Расписание, посещаемость и «кто когда отсутствовал»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расписании меняется группа или кабинет, информация обновляется сразу во связанных разделах. Посещаемость хранится как отдельные записи, поэтому легко проверить историю за неделю или четверть. В итоге данные остаются понятными и проверяемыми.
</a:t>
            </a:r>
            <a:endParaRPr lang="en-US" sz="92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домашние задания: все по ответственным и срокам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задания привязываются к классу, ученику и учебному событию, а комментарии фиксируются вместе с результатом. Педагог отвечает за внесение и корректность сведений, а ученики получают список задач на нужные даты. Система делает учет регулярным и прозрачным.
</a:t>
            </a:r>
            <a:endParaRPr lang="en-US" sz="894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школьная база данных — как это выглядит в повседневных задачах
</a:t>
            </a:r>
            <a:endParaRPr lang="en-US" sz="19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к базе данных: от формулировки до результата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типовой путь запроса: права доступа → выбор таблиц → обработка условий → формирование ответа.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22703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42698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67376" y="2431325"/>
            <a:ext cx="220500" cy="25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SQL: ключевые действия с реляционными базами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CREATE TABLE определяет таблицы и их поля. Это задает основу для хранения: типы данных, ограничения и связи, чтобы в базе были понятные и проверяемые записи.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вносит новые строки в таблицу. СУБД проверяет ограничения, чтобы запись соответствовала правилам, а пользователю не приходилось контролировать формат вручную.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обновляет существующие данные по заданным условиям. Вместо ручных исправлений SQL делает изменения предсказуемыми и применяет их только к нужным строкам.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выборка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выбирает нужные записи и формирует ответ. Вы можете задавать фильтры, сортировку и объединения, получая только ту информацию, которая соответствует вашему запросу.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DELETE убирает строки из таблицы по условию. Это позволяет корректно «чистить» данные, например отменять ошибочно внесенные сведения при обновлении справочников.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66" y="950175"/>
            <a:ext cx="5940268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SQL и их назначение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команд: что именно они меняют в базе и для каких задач подходят в учебных и реальных системах.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синтаксиса SQL по учебным материалам и практикам работы с реляционными СУБД, 2026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покрывает весь цикл работы: от описания структуры до извлечения и обновления данных. Это делает язык удобным и универсальным для управления содержимым и схемой.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и безопасность данных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целостность не «сломалась», СУБД помогает контролировать типы и связи данных. Но защита начинается шире: от правильных процедур ввода и прав до восстановления после сбоев.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рисков требует сочетания мер: ограничения на уровне базы плюс организационные правила и техническая защита. Тогда данные остаются пригодными для учебных и рабочих решений.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рисков и защит по типовым практикам ИБ и администрирования баз данных, 2026
</a:t>
            </a:r>
            <a:endParaRPr lang="en-US" sz="6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информационной системы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требований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Определяют, какие данные нужны, кто ими пользуется и какие сценарии работы важны. На этом этапе уточняют правила доступа и ожидания к результатам запросов.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52478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Описывают структуру данных, связи между таблицами и ограничения целостности. Продумывают, как пользователи будут запрашивать информацию и какие отчеты требуется получать.
</a:t>
            </a:r>
            <a:endParaRPr lang="en-US" sz="914" dirty="0"/>
          </a:p>
        </p:txBody>
      </p:sp>
      <p:sp>
        <p:nvSpPr>
          <p:cNvPr id="14" name="Text 4"/>
          <p:cNvSpPr txBox="1"/>
          <p:nvPr/>
        </p:nvSpPr>
        <p:spPr>
          <a:xfrm>
            <a:off x="3728967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Настраивают схему базы, создают формы и интерфейсы, пишут логику обработки запросов. Параллельно формируют правила обновления и проверки данных.
</a:t>
            </a:r>
            <a:endParaRPr lang="en-US" sz="987" dirty="0"/>
          </a:p>
        </p:txBody>
      </p:sp>
      <p:sp>
        <p:nvSpPr>
          <p:cNvPr id="15" name="Text 5"/>
          <p:cNvSpPr txBox="1"/>
          <p:nvPr/>
        </p:nvSpPr>
        <p:spPr>
          <a:xfrm>
            <a:off x="5500862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корректность обработки данных, устойчивость к ошибкам ввода и работу прав доступа. Особое внимание уделяют граничным ситуациям и сценариям одновременной работы.
</a:t>
            </a:r>
            <a:endParaRPr lang="en-US" sz="914" dirty="0"/>
          </a:p>
        </p:txBody>
      </p:sp>
      <p:sp>
        <p:nvSpPr>
          <p:cNvPr id="16" name="Text 6"/>
          <p:cNvSpPr txBox="1"/>
          <p:nvPr/>
        </p:nvSpPr>
        <p:spPr>
          <a:xfrm>
            <a:off x="7272769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 сопровождение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Систему запускают, обучают пользователей и регулярно обновляют. Дальше важны мониторинг, резервное копирование и модернизация по мере изменения учебных или бизнес-требований.
</a:t>
            </a:r>
            <a:endParaRPr lang="en-US" sz="9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навыки в сфере данных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с данными в командах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Аналитик, администратор баз данных, разработчик, тестировщик и специалист по кибербезопасности решают разные задачи, но опираются на общую логику: данные нужно понимать, проверять и преобразовывать. Их работы различаются по ответственности и инструментам, однако цель одна — надежность и удобство использования.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помогают начать и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старта особенно полезны внимательность к деталям, умение мыслить логически и дисциплина при работе с таблицами. Знание SQL, понимание ключей и связей, а также способность разбираться в больших объемах информации помогают быстрее включаться в учебные и проектные задания.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базы данных используются ежедневно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онлайн-сервисах данные обновляются постоянно: каталог меняется, статусы доставок и платежей фиксируются по событиям. Поэтому без БД невозможно поддерживать стабильность и скорость работы.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цифровые сервисы опираются на одни и те же принципы: хранение, поиск, обновление и контроль целостности. Там, где много запросов, роль баз данных особенно заметна.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по типовым сценариям использования (без привязки к единому статистическому источнику), 2026
</a:t>
            </a:r>
            <a:endParaRPr lang="en-US" sz="5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данные становятся ценностью только в системе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превращают разрозненные сведения в управляемый ресурс, а базы данных обеспечивают порядок, скорость, надежность и безопасность. Реляционная модель, СУБД и SQL становятся практическим фундаментом цифровой грамотности.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2026-05-12T16:35:38Z</dcterms:created>
  <dcterms:modified xsi:type="dcterms:W3CDTF">2026-05-12T16:35:38Z</dcterms:modified>
</cp:coreProperties>
</file>