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тригонометрические тождества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функций, окружности и простых вычислений.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 9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видеть, как углы, треугольники и окружность связаны между собой. Тождества показывают, что выражение можно преобразовать, не меняя его значения, и проверить решение без лишних вычислений.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тождеством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без исключений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 — это равенство, которое верно при всех допустимых значениях переменной. В тригонометрии оно описывает устойчивую связь между функциями одного и того же угла.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встречаются синус, косинус, тангенс или котангенс, тождество помогает выразить их через друг друга. При этом значение выражения не изменяется после преобразования.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темы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\(\sin^2x+\cos^2x=1\) выполняется для любого угла, где определены эти функции. Оно показывает, что сумма квадратов синуса и косинуса всегда даёт единицу.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 же самое, что уравнение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решают, чтобы найти неизвестное значение. Тождество уже истинно всегда, поэтому его не решают, а используют как правило для упрощения выражений и проверки ответов.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основа тригонометрии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каждой точке с углом \(x\) соответствуют координаты \((\cos x,\sin x)\). Поэтому косинус связан с горизонтальным положением точки, а синус — с вертикальным.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опора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помогает видеть, почему функции связаны между собой и почему их значения меняются согласованно при повороте точки вокруг центра.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соотношение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теоремы Пифагора сразу получается равенство \(\cos^2x+\sin^2x=1\). Оно лежит в основе большинства тригонометрических преобразований, изучаемых в 9 классе.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равен единице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радиус окружности равен 1, координаты точки образуют прямоугольный треугольник. Именно это позволяет применять теорему Пифагора к тригонометрическим функциям.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тригонометрических функций для основных углов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удобно запоминать по специальным прямоугольным треугольникам и использовать как опору в проверке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0°, 30°, 45° и 60° значения повторяются закономерно, что ускоряет решение геометрических задач.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для точки на единичной окружности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равенство позволяет находить одну функцию через другую и быстро проверять вычисления в задачах.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к этому значению всегда равна сумма квадратов синуса и косинуса.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для тангенса и котангенса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основного тождества, если разделить обе части на \(\cos^2x\), получается формула \(1+\tan^2x=\frac{1}{\cos^2x}\). Она полезна там, где косинус не равен нулю.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косинусом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разделить то же равенство на \(\sin^2x\), выходит формула \(1+\cot^2x=\frac{1}{\sin^2x}\). Она работает только для тех углов, где синус определён и не равен нулю.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синусом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равенства помогают заменять длинные дроби и корни более короткими записями. В результате решение становится понятнее, а вероятность ошибки при вычислениях заметно уменьшается.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упрощения выражений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новые тождества из основного
</a:t>
            </a:r>
            <a:endParaRPr lang="en-US" sz="2915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преобразование начинается с одного равенства и приводит к связанным формулам.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через одну функцию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\(\sin^2x+\cos^2x=1\) можно получить \(\cos x=\pm\sqrt{1-\sin^2x}\). Знак корня зависит от того, в какой четверти находится угол.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косинус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\(\sin x=\frac{3}{5}\), то \(|\cos x|=\frac{4}{5}\). Точный ответ зависит от четверти: в одной ситуации косинус положителен, в другой — отрицателен.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даёт только длину, а не направление. Поэтому для тригонометрии важно помнить, где функция положительна, а где отрицательна.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знак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 же синус находят по формуле \(\sin x=\pm\sqrt{1-\cos^2x}\). Сначала определяют модуль значения, а затем выбирают нужный знак по положению точки на окружности.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синус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помогает выбрать правильную ветвь корня и не ошибиться при вычислениях.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меняются по четвертям, поэтому при вычислениях всегда нужно учитывать положение угла на окружности.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окружности и формулы для дополнительных углов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точки на окружности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на единичной окружности две симметричные точки, их координаты связаны простыми правилами. При повороте на угол, дополняющий до 180°, синус остаётся тем же, а косинус меняет знак. Именно так появляется наглядная связь между углами и их расположением на окружности.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 как линия симметрии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дополняется до 90°, точки на окружности как будто меняются местами относительно биссектрисы первого квадранта. Поэтому синус одного угла равен косинусу другого, а косинус — синусу. Эти равенства удобно читать прямо с рисунка окружности.
</a:t>
            </a:r>
            <a:endParaRPr lang="en-US" sz="12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формулы приведения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Прибавление 180° или 360°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оборота значения синуса и косинуса повторяются, а после половины оборота меняются знаки по правилам четвертей.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известный угол и рассматривают его положение на единичной окружности. Так видно, в какой четверти окажется новая точка.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Удобная запись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правила используют, чтобы заменить большой угол на более простой и быстро вычислить значение функции без лишних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тригонометрических функций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синус и косинус повторяются через полный оборот, а тангенс и котангенс — уже через половину оборота.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период, тем быстрее повторяется график. Это помогает предсказывать значения функций и проверять вычисления без построения каждого нового участка.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тригонометрии; значения периодов функций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662" y="1779938"/>
            <a:ext cx="493523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2556" y="1779938"/>
            <a:ext cx="493523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тождества сокращают запись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через основную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1 — sin²x сразу превращается в cos²x. Это убирает лишние действия и делает формулу короче, особенно когда выражение входит в дробь или корень.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косинуса к синусу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встречается 1 — cos²x, можно заменить его на sin²x. Такая запись часто удобнее в геометрических задачах, где уже известен синус угла.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в более удобном виде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1 + tan²x заменяют на 1 / cos²x. Так проще работать с дробями и сокращать сложные выражения, не теряя их значения.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преобразования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помогают аккуратно раскрывать и сокращать выражения с корнями. Главное — не менять значение, а лишь записывать его в более удобной форме для вычислений.
</a:t>
            </a:r>
            <a:endParaRPr lang="en-US" sz="13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тригонометрического тождества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равенств в школьных задачах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со знаком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 выбирают наугад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cos²x находят cos x, легко забыть про знак корня. Но у точки на единичной окружности он зависит от четверти: во второй четверти косинус отрицателен, а в первой — положителен. Рисунок с двумя точками помогает это увидеть.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решает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задача возникает при переходе от sin²x к sin x. Если угол расположен в четвёртой четверти, синус отрицателен, поэтому положительный корень брать нельзя. На окружности это видно по тому, где находится ордината точки относительно осей.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тождеств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функцию связывает каждая формула и когда её удобнее применять.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связаны с единичной окружностью. Одни помогают находить значения функций, другие — заменять угол на удобный и быстрее решать задачи.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тригонометрические тождества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тригонометрические тождества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помогают находить стороны и углы в треугольниках, особенно когда в задаче есть прямой угол, окружность или неизвестное выражение, которое можно упростить.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колебаний и волн тригонометрические функции встречаются очень часто. Тождества позволяют переписывать формулы короче и точнее, не меняя их смысла.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графике и поворотах объектов функции синуса и косинуса используются для вычислений. Тождества помогают сократить выражения и сделать алгоритмы понятнее.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преобразование выражений тождества особенно полезны. Они позволяют заменить сложную запись на более простую и доказать равенство без лишних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преобразования по тождествам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графике условные, но они хорошо передают идею: замена по формулам делает запись короче и упрощает ход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тождеств уменьшает количество действий и снижает вероятность ошибки. Поэтому в школьных задачах они работают как инструмент экономии времени и внимания.
</a:t>
            </a:r>
            <a:endParaRPr lang="en-US" sz="128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для учебной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тригонометрических тождествах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единичная окружность объясняет все основные формулы темы. Тождества помогают находить значения функций, учитывать знаки и уверенно упрощать выражения в геометрических задачах.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2026-06-03T13:31:29Z</dcterms:created>
  <dcterms:modified xsi:type="dcterms:W3CDTF">2026-06-03T13:31:29Z</dcterms:modified>
</cp:coreProperties>
</file>