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преобразований в геометрии: как из нескольких движений получается одно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перенос, поворот и симметрии складываются в одну «цепочку» с сохранениями.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композиция преобразований важна в 9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симметрию, движения фигур и работу с координатной плоскостью. В 9 классе она помогает научиться описывать сложный результат через простые шаги. Это пригодится в задачах: найти итог точки и определить, какие преобразования дали новый образ.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преобразования, которые чаще всего встречаются в композиции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Перенос: фигура «съезжает» по плоскости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сдвигает каждую точку фигуры на один и тот же вектор. В результате фигура не меняет форму, размеры и углы. Меняется только положение на плоскости — удобно отслеживать это по соответствующим вершинам.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Поворот: фигура «вращается»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переводит фигуру вокруг выбранного центра на заданный угол и меняет ориентацию. При этом все расстояния между точками сохраняются. Поэтому отрезки остаются равными, а форма фигуры — прежней, но она занимает новое положение.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Симметрии: отражения и развороты «относительно»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отражает фигуру относительно прямой, словно в зеркале. Центральная симметрия — относительно точки: фигура разворачивается на 180° вокруг центра. В композиции такие отражения помогают получать разные, но равные по форме образы.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композицию преобразований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фиксируем исходные данные, затем делаем шаги по очереди и записываем промежуточные координаты.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обычно не переставляется: если поменять местами два действия, итог может измениться. Это связано с тем, что каждое преобразование работает с уже полученным образом, а не с исходной фигурой.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отражение относительно оси и параллельный перенос дают разные результаты в зависимости от порядка. Даже при одинаковых «типах» движений координаты вершин получатся другими.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двух поворотах важно учитывать центры и углы, ведь они суммируются только в особом случае — вокруг одной точки. Поэтому при решении задачи всегда проверяют направление вращения и выбранный центр.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преобразований имеет значение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обычно сохраняются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практически все движения сохраняют основные геометрические меры, но ориентация может меняться при осевой симметрии.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преобразованиях форма и размеры не искажаются, то сохраняются длины, углы и площадь. Осторожно трактуют ориентацию: перенос и поворот сохраняют её, осевая симметрия — нет.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свойств движений плоскости (9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49" y="1158200"/>
            <a:ext cx="4860203" cy="338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преобразований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сохраняется и что меняется при четырех ключевых преобразованиях: переносе, повороте, осевой и центральной симметриях.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преобразования-движения сохраняют размеры и форму, но различаются тем, как именно меняется положение и ориентация фигуры.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геометрическим преобразованиям в школьном курсе.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выполнить перенос на вектор a, а затем — на вектор b, то суммарный эффект будет таким же, как один перенос на вектор a+b. Промежуточные положения не нужны для итогового вывода.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помогает в координатных задачах: чтобы найти координаты новой точки, достаточно сложить «сдвиги» по x и по y. Форма и размеры фигуры при этом не меняются.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переносов хорошо работает как «быстрая запись движения» при длинных цепочках. Главное — не перепутать направление каждого вектора: знак определяет, куда смещается точка.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Композция двух параллельных переносов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поворота вокруг одной и той же точки можно объединить в один поворот. Его угол равен сумме углов исходных поворотов, а центр остаётся тем же.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двух поворотов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суммарный угол равен 0° или 360°, фигура возвращается в исходное положение. Это частый контрольный признак, когда при вычислениях получаются «круговые» значения.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центры поворотов разные, итоговое преобразование уже не обязательно будет поворотом вокруг одного центра: возможен поворот или даже параллельный перенос. Поэтому центры нельзя игнорировать.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важно учитывать направление вращения: по часовой стрелке или против неё. Один и тот же числовой угол даёт разные результаты, если поменять 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составе композиции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выполнить две осевые симметрии относительно пересекающихся прямых, то итогом будет поворот вокруг точки их пересечения. Угол поворота равен удвоенному углу между осями симметрии.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если оси симметрии параллельны, то две осевые симметрии заменяются одним параллельным переносом. Вид результата целиком определяется расположением прямых, поэтому удобно заранее отметить обе оси на чертеже.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фигура по шагам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показывается, что при последовательных движениях форма сохраняется: неизменными остаются длина одной стороны, величина угла и площадь всей фигуры.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изменению координат выбранной вершины видно, как «складывается» действие преобразований, при этом геометрические характеристики остаются равными.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 для визуализации поэтапного переноса координат (без внешних статистических данных).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преобразований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задают парой чисел (x; y). Дальше все преобразования выполняют по формулам, подставляя координаты в выражения, а не «на глаз» по рисунку.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 задан вектором (a; b), то получаем (x; y) → (x + a; y + b). Координаты меняются только на величины вектора переноса.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90°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на 90° вокруг начала координат используют правила: (x; y) → (−y; x) для поворота против часовой стрелки или (x; y) → (y; −x) для поворота по часовой.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 итог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 меняет знак y: (x; y) → (x; −y). Относительно Oy меняется знак x: (x; y) → (−x; y). Последовательно считаем до итоговой точки.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85039"/>
            <a:ext cx="5597100" cy="22470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композиции на координатной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строке последовательно выполнены два действия: сначала первое преобразование, затем второе. Итоговые координаты — результат композиции.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видно: перенос и отражение меняют координаты напрямую, а поворот «переставляет и меняет знаки» координат; композиция получается простым последовательным пересчётом.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правил координат: перенос, поворот вокруг начала, отражение относительно осей.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цепочка преобразований сводится к одному движению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 типов преобразований и их взаимного расположения (центры поворота, угол между осями, направление переноса).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Компоновка преобразований в орнаментах и узорах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 сетке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удобно многократно размещать переносами: фигуры одинаково «шагают» по плоскости, сохраняя расстояния и форму элементов узора.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Ротация для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помогают получить симметричные завитки и розетки. Один и тот же мотив оказывается на разных лучах, но выглядит одинаково по размерам.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для зеркальности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даёт «зеркальное» продолжение рисунка относительно прямой. Часто именно отражение превращает эскиз в цельный бордюр.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снежинках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снежинках и похожих узорах особенно заметны поворотная и осевая симметрия. Композиция движений объясняет, почему детали повторяются точно.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композиции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порядок двух преобразований: сначала делают не то движение, а затем получают другой образ точки или вершины. Также выбирают неверный угол поворота или забывают направление вращения.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ошибки при работе с отражением: потеря оси или неверный знак в координатах. Ещё одна проблема — смешение исходной фигуры и промежуточного образа на чертеже.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сохраняются при композиции движений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композицию из движений, то почти всегда сохраняются ключевые измерения фигуры: отрезки, углы и площадь, а параллельность остаётся той 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«измерительные» характеристики держатся стабильно, а ориентация может меняться из‑за осевой симметрии, хотя форма и размеры совпадают.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свойства движений плоскости (без статистических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3202" y="3307599"/>
            <a:ext cx="185850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задач на композицию преобразований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образ после двух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исходную фигуру и два преобразования. Нужно поэтапно получить изображение после первого действия и затем — после второго, отмечая итоговое положение вершин и сторон.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 цепочку одним преобразованием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какое одно движение даёт тот же результат, что и два последовательных. Для проверки сравнивают, совпадают ли координаты, равны ли отрезки и углы.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Восстановить исходную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итоговому образу требуется найти, какой была исходная фигура. Обычно помогают обратные рассуждения и знание, как «возвращают» точку обратные преобразования.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сводится к последовательному применению формул к координатам (x; y). Итог получается после второго шага; важно не потерять знак и направление действия.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487885"/>
            <a:ext cx="5426700" cy="27213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результаты типичных композиций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случаи, когда результат двух преобразований можно сразу записать одним движением, если известны нужные параметры.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закономерность: итог определяется не только типами преобразований, но и их расположением (центры, оси и расстояния) и порядком выполнения в цепочке.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правила из школьного курса геометрии о композиции движений.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преобразований упрощает решения: сложные перемещения заменяются последовательным и понятным пересчётом координат. Выводы темы: порядок важен, многие цепочки сводятся к одному движению, а длины, углы, площадь и равенство сохраняются.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преобразований: как «собрать» результат из простых шагов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2026-05-13T10:10:33Z</dcterms:created>
  <dcterms:modified xsi:type="dcterms:W3CDTF">2026-05-13T10:10:33Z</dcterms:modified>
</cp:coreProperties>
</file>