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Листвы прощальная краса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осенью меняют цвет, опадают и готовят деревья к зиме.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время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после лета и перед зимой. Дни становятся короче, солнце греет слабее, часто моросит дождь и дует ветер. А в парках и дворах загораются жёлтые, красные и оранжевые листья, будто маленькие фонарики природы.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меняют цвет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листья выглядят зелёными, потому что в них есть хлорофилл. Это особое вещество помогает растению получать питание и делает крону свежей и яркой.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солнечного света и тепла становится меньше. Хлорофилл постепенно разрушается, и зелёный цвет исчезает, словно прячется за другими красками.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зелёный цвет уходит, становятся заметны жёлтые, оранжевые и красные оттенки. Именно они делают осенние деревья такими нарядными и запоминающимися.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зиме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показывает, что дерево начинает готовиться к холодному времени года. Лист уже не может работать так же активно, как летом.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листа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особенно часто видно у берёзы. Её листья словно становятся маленькими солнечными звёздочками и заметно светятся даже в пасмурный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клёна и осины листья могут быть оранжевыми и красными. Такие деревья выглядят очень ярко, будто их кто-то аккуратно раскрасил кисточкой.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 осенью многие листья темнеют и становятся коричневыми. Этот спокойный цвет напоминает, что лист уже завершает свою работу.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Рябина, клён, берёза и осина особенно заметны в это время года. Их разноцветная листва делает улицы, сады и парки очень нарядными.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дереву сбрасывать листья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дерево начинает готовиться к морозам. Без листьев ему легче пережить зиму, потому что оно теряет меньше воды и лучше сохраняет силы.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падением листа место его прикрепления к ветке закрывается. Так дерево защищает себя, чтобы холод и влага не повредили его.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«ранка»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помогает дереву спокойно дождаться весны. Когда наступит тепло, оно снова выпустит новые листья и начнёт свою зелёную работу.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отдых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листопад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 ветра, капли дождя или лёгкое движение могут сорвать лист. Он легко отделяется и начинает медленно кружиться в воздухе.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перемены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короче, и лист получает меньше света и тепла. Его зелёная окраска постепенно меняется, а работа внутри листа замедляется.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основания листа образуется тонкий слой. Он понемногу ослабляет связь с веткой, и лист держится всё менее прочно.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падает вниз и ложится на землю. Так начинается листовой покров, который укрывает дорожки, газоны и лесную почву.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листа осенью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листа от лета до осеннего ковра.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погода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осень сухая и ясная, листья выглядят особенно яркими. Солнечный свет помогает увидеть все оттенки — от золотого до красноватого.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спешит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ветреную погоду листопад идёт быстрее. Листья легко срываются с веток и, крутясь, летят к земле, словно маленькие парашютисты.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листья становятся тяжелее и блестят, как лакированные. На дорожках появляется мокрый разноцветный слой, который шуршит уже тише.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 и вид деревьев, и настроение вокруг. То листья сияют на солнце, то прячутся под каплями дождя и ветром.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помогают опавшие листья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защита почвы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 укрывает землю, как тёплое одеяло. Она помогает почве не промерзать слишком быстро и сохраняет в ней влагу.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маленьких жителей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опавшими листьями зимуют жуки, червячки и другие крошечные обитатели сада. Там им теплее и спокойнее, чем на открытом месте.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растений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листовой слой защищает корни растений от холода. Он также поддерживает влажность почвы, чтобы весной деревья и травы легче проснулись.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золотой дорожке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школьный двор похож на яркую картинку: дорожки устланы жёлтыми и красными листьями. Дети идут осторожно, а под ногами слышится весёлое шуршание. Солнце касается листвы, и она будто светится изнутри.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тихого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листья становятся тяжёлыми, но ещё красивее блестят на земле. Между деревьями лежит мягкий разноцветный ковёр, а на скамейках и тропинках остаются следы осени. Всё выглядит спокойно и чуть сказочно.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осеннего ковра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листья ломаются и трутся друг о друга, поэтому слышны шорох и хруст. Так обычная прогулка по парку превращается в весёлую осеннюю музыку.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причины превращают сухие листья в звонкий осенний «оркестр».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уроках окружающего мира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осени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листья осенью становятся светло-жёлтыми и будто светятся на фоне серого неба. Дерево выглядит особенно нарядно и легко узнаётся по тонким ветвям.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Кленовые листья часто меняют цвет сразу на несколько оттенков: от жёлтого до красного. Благодаря крупной форме они хорошо заметны даже издалека.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рябины осенью ярко выделяются не только листья, но и красные ягоды. Поэтому дерево выглядит празднично и напоминает маленький природный фонарик.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дуба долго держатся на ветках и часто темнеют до коричневого цвета. Даже поздней осенью дуб кажется крепким и спокойным, словно сторож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сравнивать листья с золотом, пламенем и письмами, которые осень разносит по земле. Такие сравнения делают стихотворения яркими и понятными детям.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стихах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 удовольствием рисуют парки, аллеи и лесные дорожки, потому что осенние оттенки выглядят особенно тепло. На картинах листья словно светятся даже в прохладный день.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холсте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часто появляется в детских стихах, рисунках и аппликациях. Она помогает замечать красоту вокруг и учит видеть в обычном листе маленькое чудо.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 детского творчества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стихах и рисунках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городе, саду и лесу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опавшие листья собирают во дворах, парках и на тротуарах. Они могут мешать проходу, но вместе с тем делают улицы особенно уютными и нарядными.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листва помогает укрывать землю вокруг деревьев и кустов. Она сохраняет влагу, защищает корни от холода и помогает растениям спокойнее дождаться весны.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листья ложатся толстым слоем и становятся частью природного покрытия. Под ним почва меньше промерзает, а маленькие лесные жители находят укрытие.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наблюдения детей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внимательно рассматривать, чем один лист отличается от другого: он круглый, резной, узкий или широкий. Такие наблюдения учат замечать детали и сравнивать растения.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и край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искать на листе тонкие жилки и смотреть, как они расходятся от середины. Ещё можно проверить, ровный ли край или он похож на зубчики.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разных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сравнивать листья берёзы, клёна, дуба и рябины. У каждого дерева свой рисунок, и по нему легко запомнить, кто есть кто.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красивый лист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выбрать самый красивый лист глазами, не спеша, как маленький коллекционер. Главное — не тянуть его резко, чтобы не сломать и не повредить ветку.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прогулка по аллее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идут по парку и внимательно смотрят под ноги. Золотые листья лежат у дорожки, и никто не спешит их мять. Ребята любуются красотой осени и аккуратно собирают несколько листочков в маленькую кучку.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остаются живой памятью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в руках шуршат яркие листья, словно маленькие открытки от осени. Их бережно кладут в букет или в гербарий, не ломая ветки и не мусоря вокруг.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красоту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народных наблюдениях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жёлтые листья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 первые изменения в листве и понимали: лето постепенно уходит. По окраске деревьев судили о приближении холодов.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дома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урожая наступало время спокойных домашних занятий. Осень связывали с тишиной, запасами на зиму и неторопливыми семейными делами.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листопад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начинали опадать особенно быстро, это считали верным знаком близкой зимы. Листопад связывали с переменой погоды и тихим завершением тёплого сезона.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 и 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«листва» и «листопад» помогают назвать, что происходит с деревьями осенью. Они показывают и красоту листьев, и их постепенное падение на землю.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Крона и ветка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«крона» и «ветка» нужны, чтобы точно описать, где растут листья. Благодаря им легко говорить о дереве не общими словами, а очень понятно.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и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«хлорофилл» объясняет зелёный цвет листа летом, а слово «окраска» — его осенние изменения. Так природа становится не только красивой, но и понятной.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Осеннюю прогулку часто сопровождает тихий «шорох». Это слово помогает услышать листопад, а слово «красота» — почувствовать, почему осень так нравится людям.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«осень» объединяет всё, что мы наблюдаем вокруг: погоду, деревья, землю и настроение. Вместе с ним тема становится широкой и очень живой.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помогают одновременно любоваться и немного грустить. Именно это двойное чувство делает прогулки по аллеям особенно запоминающимися для детей.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часто живут рядом в осеннем настроении — радость и лёгкая грусть.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теме урока окружающего мира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Прощальная краса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показывает, как природа умеет меняться спокойно и мудро. Листья прощаются с деревьями, чтобы помочь им пережить зиму, а людям дарят тёплую красоту и добрые впечатления.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2026-05-25T19:14:38Z</dcterms:created>
  <dcterms:modified xsi:type="dcterms:W3CDTF">2026-05-25T19:14:38Z</dcterms:modified>
</cp:coreProperties>
</file>