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на Земле: ключевые этапы и важные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менялась на протяжении миллиардов лет, создавая её удивительное разнообразие.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жизни и её зарождение на планете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— это процесс обмена веществ, роста и размножения. Она появилась около 3,8 миллиарда лет назад благодаря сочетанию воды, энергии и химических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Земля и формирование условий для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4,6 миллиарда лет назад. Их атмосфера была богатой водородом, аммиаком и метаном, но без кислорода.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остывания поверхности появились океаны, где возникли первые органические молекулы — основа будущих живых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 — археи и бактерии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3,8 миллиарда лет назад в океанах зародились простейшие одноклеточные археи и бактерии. Они обходились без кислорода и использовали неорганические источники энергии.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древних микроорганизмов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жили в экстремальных условиях, добывая энергию из железа и серы. Их простая структура позволила им выжить в суровых древних океанах.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бескислородной среде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революция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появились около 2,5 миллиарда лет назад и начали выделять кислород при фотосинтезе.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изменение вызвало массовое вымирание анаэробных организмов, неспособных выжить в кислородной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климат и условия, благоприятные для эволюции новых, более сложных форм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содержания кислорода в атмосфере Земли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накапливался постепенно, что позволило развиваться сложным организмам с многоклеточной структурой.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кислорода стало катализатором больших изменений в биосфере и живых организмах.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 древних горных пород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эукариотических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 миллиарда лет назад появились клетки с ядром и органеллами — эукариоты. В ядре хранится наследственный материал, важный для регуляции функций клетки.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эукариот для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дали начало растениям, грибам и животным. Митохондрии, появившиеся в результате симбиоза, обеспечивают энергию для клетки.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419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одноклеточных организмов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заселили водоемы, почву и даже тела животных, распространяясь в различных экологических нишах.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простейшие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включают разнообразные водоросли и простейшие, которые играют важную роль в пищевых цепях.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 колониях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часто объединялись в колонии, формируя первые экосистемы с разнообразными связями между организмами.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— начало многоклеточных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 миллиона лет назад в кембрии резко увеличилось разнообразие многоклеточных животных, включая первых трилобитов и кольчатых червей.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стали основой для большинства современных типов живых организмов, заложив фундамент эволюции сложных форм.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924" y="1636550"/>
            <a:ext cx="3087578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жизни на Земле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ключевыми этапами и организмическими группами, отражающая важнейшие моменты биологической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демонстрируют постепенное усложнение живых форм, их адаптацию к изменениям среды и ключевые сдвиги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и научные обзоры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сушу: первые растения и грибы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миллионов лет назад появились первые растения и грибы, освоившие жизнь на суше. Мхи и простейшие сосудистые растения приспособились к сухой среде, разработав защитную кутикулу.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играли важную роль в разложении органического вещества и формировании почвы, что создало условия для дальнейшего расширения растительного покрова на суше.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420 миллионов лет назад на сушу впервые вышли древнейшие многоножки и членистоногие. Эти организмы были небольшими и приспособленными к новым условиям без воды.
</a:t>
            </a:r>
            <a:endParaRPr lang="en-US" sz="797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беспозвоночные завоевывают сушу
</a:t>
            </a:r>
            <a:endParaRPr lang="en-US" sz="831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360 миллионов лет назад появились первые амфибии – потомки рыб с лёгкими и конечностями. Они могли жить как в воде, так и на суше, что стало важным этапом колонизации континентов.
</a:t>
            </a:r>
            <a:endParaRPr lang="en-US" sz="720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земноводных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310 миллионов лет назад возникли первые рептилии, обладавшие более прочным покровом и способностью размножаться на суше без воды, что дало им преимущество в освоении новых местообитаний.
</a:t>
            </a:r>
            <a:endParaRPr lang="en-US" sz="701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рептилий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животных на суше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Палеозойские гиганты и древние леса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девоне и карбоне господствовали гигантские папоротники, плауны и хвощи, формировавшие густые древние леса на суше. Их стволы создавали мощные биомассы.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разнообразие насекомых полностью заселило сушу, а крупные земноводные достигали в длину более двух метров, занимая ключевые экологические ниши.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обширных лесных массивов способствовало накоплению кислорода в атмосфере, что изменяло климат и создавал новые экологические условия.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болота, образованные остатками древних растений, играли важную роль в формировании угольных залежей, являющихся важным ресурсом до сегодняшних дней.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ключевые катастрофы в биосфере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историю Земли произошло пять крупных массовых вымираний, каждое из которых радикально изменяло флору и фауну. Самым разрушительным было пермское вымирание 252 миллиона лет назад.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массовых вымираний — масштабные вулканические извержения, резкие изменения климата и падения астероидов, которые приводили к катастрофическим изменениям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мезозойской эры динозавры доминировали на суше. Среди них выделялись тираннозавр — хищник с мощными челюстями, и трицератопс, знаменитый своими рогами и массивным телом.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на суше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господствовали птеродактили — летающие рептилии с размахом крыльев до нескольких метров. В морях царствовали гигантские морские ящеры и рыбоподобные рептилии.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воздухе и воде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исчезли около 66 миллионов лет назад вследствие катастрофы, вероятно вызванной падением астероида, что открыло путь для развития млекопитающих и птиц.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Внезапное вымирание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динозавров: господство древних ящеров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вымирание динозавров по геологическим периодам
</a:t>
            </a:r>
            <a:endParaRPr lang="en-US" sz="2303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мелового периода число видов динозавров резко сократилось до нуля, что связано с глобальными катастрофическими событиями.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динозавров был максимальным в меловом периоде, после чего произошло их полное исчезновение, продемонстрировав сильное влияние внешних факторов на биосферу.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данные Музея естественной истории,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млекопитающих и птиц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мезозойской эры появились первые млекопитающие — мелкие ночные животные, которые позже заняли разнообразные экологические ниши после исчезновения динозавров.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пернатых динозавров и сохранили лёгкие кости для полёта. Археоптерикс, живший 150 миллионов лет назад, является одним из первых известных представителей птиц.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 миллионов лет назад появились первые человекообразные обезьяны, обладавшие чертами, сближающими их с человеком. Это послужило началом эволюционного пути гоминид.
</a:t>
            </a:r>
            <a:endParaRPr lang="en-US" sz="79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человекообразных обезьян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4 миллиона лет назад появились австралопитеки — существа, способные ходить на двух ногах. Они уже обладали некоторыми чертами, схожими с современными людьми.
</a:t>
            </a:r>
            <a:endParaRPr lang="en-US" sz="831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двуногие
</a:t>
            </a:r>
            <a:endParaRPr lang="en-US" sz="1015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возник около 200 тысяч лет назад. Примерно 60 тысяч лет назад он распространился по всем континентам, используя сложные орудия и языковую коммуникацию.
</a:t>
            </a:r>
            <a:endParaRPr lang="en-US" sz="79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человека: эволюция гоминид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жизнь: разнообразие, адаптация и влияние человека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нашей планете существует свыше 8 миллионов видов живых организмов, каждая экосистема обладает уникальным составом и связями между видами.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 растения адаптировались к современным условиям, включая урбанизированные территории и изменяющийся климат, обеспечивая устойчивость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оказывает значительное влияние на биосферу, приводя к исчезновению видов и изменению природных ландшафтов, что требует бережного отношения.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эволюции: путь жизни на Земле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 Земле — это история постоянных изменений и адаптаций. Понимание этих процессов помогает сохранять природу и ценить разнообразие каждого вида в нашей 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2026-05-08T10:43:22Z</dcterms:created>
  <dcterms:modified xsi:type="dcterms:W3CDTF">2026-05-08T10:43:22Z</dcterms:modified>
</cp:coreProperties>
</file>