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ресничные черви: строение, образ жизни и 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но удивительно приспособленные жители влажной среды.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свободноживущие плоские черви небольших размеров, обитающие в воде и сырых местах. Среди них особенно известны планарии — животные, которые часто используют для изучения строения, движения и регенерации.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черви: первые шаги к пониманию группы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класса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125648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ресничных червей мягкое, уплощённое и обычно двусторонне симметричное. Такая форма помогает им свободно двигаться в воде, под листьями и среди частиц влажной почвы.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2223259" y="2912619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и мышцы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тела покрыта ресничками, а под кожей расположен кожно-мускульный мешок. Вместе они обеспечивают плавное движение, изгибы тела и способность менять направление.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100826" y="3714785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полости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Полость тела у них отсутствует, поэтому внутренние органы лежат в паренхиме. Это делает строение более простым, но позволяет размещать органы компактно и экономно.
</a:t>
            </a:r>
            <a:endParaRPr lang="en-US" sz="1313" dirty="0"/>
          </a:p>
        </p:txBody>
      </p:sp>
      <p:sp>
        <p:nvSpPr>
          <p:cNvPr id="12" name="Text 5"/>
          <p:cNvSpPr txBox="1"/>
          <p:nvPr/>
        </p:nvSpPr>
        <p:spPr>
          <a:xfrm>
            <a:off x="5989192" y="452456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кожу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ресничных червей нет кровеносной и дыхательной систем. Кислород поступает прямо через поверхность тела, поэтому им особенно важна постоянная влажность окружающей среды.
</a:t>
            </a:r>
            <a:endParaRPr lang="en-US" sz="1313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34334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конец тела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часть тела обычно развита сильнее и несёт органы чувств. Благодаря этому червь быстрее ориентируется в пространстве, находит пищу и избегает опасности.
</a:t>
            </a:r>
            <a:endParaRPr lang="en-US" sz="13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планарии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Уплощённое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планарии вытянутое и сильно уплощённое, что удобно для жизни на дне водоёма. Такая форма помогает прятаться среди растений, ила и мелких укрытий.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Глазки и передний край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переднем конце хорошо заметны тёмные глазки и расширенная голова. Эти органы не дают чёткого изображения, но помогают определять направление света и реагировать на него.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Ротовое отверстие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Пищеварительное отверстие расположено не на голове, а на брюшной стороне тела. Через него планария захватывает пищу и удаляет непереваренные остатки.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многих планарий помогает им сливаться с окружающей средой. Это особенно важно в водоёмах с тёмным дном, где маскировка снижает риск быть замеченной.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связано с влажными местообитаниями, где поверхность тела не пересыхает и реснички могут работать эффективно.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видов живёт в пресной воде, но влажность остаётся обязательным условием почти для всех.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биологии; значения долей приведены в задании.
</a:t>
            </a:r>
            <a:endParaRPr lang="en-US" sz="114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ресничных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3" y="4753825"/>
            <a:ext cx="363825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4120" y="4753825"/>
            <a:ext cx="363825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реснички на поверхности тела создают непрерывное движение, благодаря которому червь плавно скользит по влажной поверхности и легко перемещается между растениями, камнями и частицами ила.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мышц позволяют телу сокращаться, вытягиваться и изгибаться. Это помогает планарии менять направление движения, обходить препятствия и сохранять устойчивость на неровном грунте.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Выделяемая слизь уменьшает трение и защищает тело от повреждений. Она также помогает удерживать влагу, что особенно важно для животных, дышащих через поверхность тела.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конец тела лучше чувствует свет, прикосновение и химические сигналы. Благодаря этому червь быстрее находит пищу, избегает опасности и ориентируется в окружающей среде.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координация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1919974"/>
            <a:ext cx="7101300" cy="30180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у ресничных червей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системы органов есть у ресничных червей и как они помогают жить в воде и во влажной среде.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ресничных червей нет некоторых сложных систем, но имеющиеся органы хорошо приспособлены к жизни без постоянного активного движения крови и воздуха.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пищеварение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 находит пищу с помощью органов чувств, реагируя на движения, прикосновения и химические вещества. Это помогает ей обнаруживать мелких беспозвоночных или остатки органики.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приближения к добыче червь выворачивает мускулистую глотку наружу. Она работает как трубка, через которую пища втягивается в кишечник.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и 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у планарии разветвлён, поэтому питательные вещества быстро расходятся по телу. Кровеносная система для этого не нужна, так как перенос идёт через ткани.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части пищи выводятся через ротовое отверстие. Это ещё раз показывает, что у планарии одно отверстие участвует и в питании, и в удалении остатков.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планария добывает и использует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питания и переваривания у планарии.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 органы чувств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Глазки на переднем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планарии на голове заметны два тёмных глазка, похожих на точки. Они не создают изображение, как глаза человека, но помогают отличать светлую и тёмную стороны и направлять движение туда, где безопаснее.
</a:t>
            </a:r>
            <a:endParaRPr lang="en-US" sz="176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раздражители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чувствуют прикосновение и химические вещества в воде. Если рядом появляется опасность или неподходящее место, животное быстро меняет направление и уползает в более благоприятную среду.
</a:t>
            </a:r>
            <a:endParaRPr lang="en-US" sz="178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Лестничный тип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 них устроена просто, но достаточно чётко: есть нервные стволы и соединения между ними. Такая организация помогает быстро передавать сигналы по телу и согласовывать движение ресничек, мышц и органов чувств.
</a:t>
            </a:r>
            <a:endParaRPr lang="en-US" sz="156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видов способы размножения сочетаются по-разному, поэтому у класса есть несколько жизненных стратегий.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преобладает, а бесполое деление и самооплодотворение встречаются как дополнительные варианты.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классу Ресничные черви; значения на диаграмме отражают не статистику, а относительную распространённость способов размножения.
</a:t>
            </a:r>
            <a:endParaRPr lang="en-US" sz="72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ресничных червей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развитие ресничных червей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Выход молодого червя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яйца появляется маленький червь, похожий на взрослую особь, но меньшего размера и без сложного превращения.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Взрослая особь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видов один организм имеет и мужские, и женские половые органы, поэтому он может участвовать в половом процессе.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встречи половых клеток образуются оплодотворённые яйца, в которых начинается развитие нового организма.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Рост и 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животное достигает размеров, характерных для вида, и затем может снова участвовать в размножении.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видов позволяет сравнивать, как по-разному у плоских червей работает восстановление утраченных частей тела.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3000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ресничных червей известно науке, и многие из них помогают изучать восстановление тканей.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биологии о классе Ресничные черви; число видов приводится как ориентировочное.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приспособление усиливает другое: движение помогает искать пищу, чувствительность — избегать опасности, а регенерация повышает шансы на выживание.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ресничных червей основан на сочетании нескольких полезных признаков, а не на одном-единственном преимуществе.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классу Ресничные черви; диаграмма отражает качественную значимость признаков.
</a:t>
            </a:r>
            <a:endParaRPr lang="en-US" sz="97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ресничные черви успешно выживают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ресничных червей в природе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цепей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сами служат пищей для рыб, рачков и других животных, поэтому занимают заметное место в пищевых цепях водоёмов.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Регуляторы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Питаясь мелкими беспозвоночными и остатками органики, они помогают сдерживать избыток некоторых организмов и поддерживают равновесие в сообществе.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Уборщики дна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Разлагая и перерабатывая органические остатки, черви ускоряют возврат веществ в круговорот и делают дно водоёма более «чистым».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условий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чаще встречаются в сравнительно благоприятных местах, поэтому их наличие может подсказать, что вода и донная среда остаются подходящими для 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образ жизни влияет на строение и функции разных групп плоских червей.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жизнь требует органов чувств и движения, а паразитизм приводит к их упрощению.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тип Плоские черви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и другие плоские черви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555" y="1892052"/>
            <a:ext cx="3724482" cy="30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1201" y="1892052"/>
            <a:ext cx="3724482" cy="303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микрофотографии планарии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Ресничный покров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снимке можно рассмотреть мелкие реснички, покрывающие тело. Именно они помогают планарии скользить по поверхности, особенно по тонкой плёнке воды, где движение становится наиболее заметным и плавным.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конец и глазки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часть тела выглядит расширенной, а рядом заметны тёмные глазки. Они не формируют изображение, но помогают червю определять направление света и быстро уходить от яркого освещения.
</a:t>
            </a:r>
            <a:endParaRPr lang="en-US" sz="1271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устройство под микроскопом
</a:t>
            </a:r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различим разветвлённый кишечник, который проходит по телу и помогает распределять питательные вещества. Такое строение удобно для маленького животного без кровеносной системы.
</a:t>
            </a:r>
            <a:endParaRPr lang="en-US" sz="13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строение помогает ресничным червям жить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основным признакам строения и их функциям в водной или влажной среде.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8361" y="2003550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42220"/>
            <a:ext cx="428700" cy="342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05367"/>
            <a:ext cx="428700" cy="381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планариях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Тянутся к тени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планарии избегают яркого света и стараются быстро уйти в более тёмное место. Такая реакция помогает им сохранять влагу и не становиться заметными для хищников.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Закрывают повреждения слизью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травме тело планарии выделяет слизь, которая защищает рану. После этого начинается восстановление клеток, и повреждённый участок постепенно заживает.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объект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Планарий часто изучают в лабораториях, потому что их строение относительно простое, а восстановление тканей происходит заметно. Это помогает наблюдать общие закономерности регенерации.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чистой воде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чаще встречаются там, где вода достаточно чистая и есть постоянная влажность. Поэтому планарии могут многое рассказать о состоянии среды обитания.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ресничные черви важны для 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показывают, как простое строение может сочетаться с высокой приспособленностью. Их изучение помогает понять движение, питание, чувствительность, размножение и регенерацию у животных.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2026-05-31T20:38:34Z</dcterms:created>
  <dcterms:modified xsi:type="dcterms:W3CDTF">2026-05-31T20:38:34Z</dcterms:modified>
</cp:coreProperties>
</file>