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функционирования РСЧС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система предупреждает опасности и помогает людям в разных ситуациях.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РСЧС: как страна защищает людей от чрезвычайных ситуаций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объединяет службы и власти, чтобы заранее замечать угрозы, уменьшать ущерб и быстро помогать людям при авариях, пожарах, паводках и других опасностях.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режима работы РСЧС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выбирают по уровню угрозы и необходимости действий служб.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опасность, тем активнее РСЧС переходит от наблюдения к срочному реагированию.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описанию режимов РСЧС из учебных материалов.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повседневной деятельности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обычной обстановке службы наблюдают за ситуацией, собирают данные о возможных угрозах и проверяют, как работает связь и система оповещения.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обновляют планы действий при ЧС, проводят обучение сотрудников и учат население правилам безопасного поведения в разных ситуациях.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подразделения остаются в готовности, чтобы быстро отреагировать, если обстановка изменится и потребуется помощь людям.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16810"/>
            <a:ext cx="5139684" cy="2522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режимов РСЧС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задачи и работа служб при разном уровне опасности.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от профилактики система постепенно переходит к срочным действиям и ликвидации последствий.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режимов функционирования РСЧС по учебному описанию.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подготовка в обычное время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Учения и проверка оповещения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обычное время проводят учения, инструктажи и проверяют системы оповещения. Это помогает людям заранее запомнить правильные действия и не растеряться при тревоге.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опасных участков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следят за пожарной безопасностью, состоянием рек во время паводка и готовностью техники. Также проверяют запасы и ресурсы, нужные при аварии.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вводится режим повышенной готовности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появления угрозы до выбора дальнейших действий.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повышенной готовности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вводят, когда угроза уже реальна: например, при сильном ветре, паводке, крупном пожаре или аварии на опасном объекте.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наблюдение, связь и дежурство, проверяются пункты временного размещения, а спасательные силы и техника приводятся в готовность.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— не допустить развития опасной ситуации и успеть защитить людей до того, как возникнет ЧС.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41682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76362"/>
            <a:ext cx="504000" cy="40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53963"/>
            <a:ext cx="504000" cy="448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 повышенной готовности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учреждений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 и транспортные службы корректируют свои действия, чтобы быстрее организовать защиту людей и не терять время.
</a:t>
            </a:r>
            <a:endParaRPr lang="en-US" sz="1100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населению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заранее предупреждают об опасности и объясняют, как вести себя спокойно, безопасно и без лишней паники.
</a:t>
            </a:r>
            <a:endParaRPr lang="en-US" sz="1100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эвакуации
</a:t>
            </a:r>
            <a:pPr algn="l" indent="0" marL="0">
              <a:lnSpc>
                <a:spcPct val="100000"/>
              </a:lnSpc>
              <a:buNone/>
            </a:pPr>
            <a:r>
              <a:rPr lang="en-US" sz="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пути выхода из опасной зоны, проверяют указатели и заранее сообщают, куда направляться в случае ухудшения обстановки.
</a:t>
            </a:r>
            <a:endParaRPr lang="en-US" sz="76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оповещение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телефоны, радиосвязь и каналы передачи сообщений, чтобы информация быстро доходила до людей и служб.
</a:t>
            </a:r>
            <a:endParaRPr lang="en-US" sz="809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воду, топливо, медикаменты и другие необходимые запасы, чтобы хватило сил на первые часы возможной ЧС.
</a:t>
            </a:r>
            <a:endParaRPr lang="en-US" sz="820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мер по режимам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возрастает не только количество действий, но и срочность решений.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опасному режиму означает расширение оповещения, усиление реагирования и вовлечение большего числа служб.
</a:t>
            </a:r>
            <a:endParaRPr lang="en-US" sz="89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по описанию трёх режимов РСЧС в учебной презентации.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чрезвычайной ситуации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режим вводят после того, как опасное событие уже произошло и создало угрозу для людей, зданий, транспорта или природы. Работа служб сразу переходит к срочным действиям без промедления.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специалисты стараются остановить распространение опасности: тушат пожар, перекрывают утечку, укрепляют повреждённые участки и защищают важные объекты, имущество и окружающую среду.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— спасти людей и не допустить новых жертв. Для этого организуют эвакуацию, оказывают медицинскую помощь, ищут пострадавших и выводят их из опасной зоны.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режиме особенно важны чёткая связь, согласованные команды и дисциплина населения. Чем быстрее люди выполняют указания, тем легче уменьшить последствия происшествия.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Паводок в посёлке у реки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снеготаяния вода быстро выходит из берегов и затапливает улицы, дворы и подвалы. Жители спешно поднимают вещи выше, а спасатели помогают вывести людей и доставляют их в безопасные места.
</a:t>
            </a:r>
            <a:endParaRPr lang="en-US" sz="112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рядом с населённым пунктом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и сухую погоду огонь может быстро перейти через лесную полосу и приблизиться к домам. Тогда работают пожарные расчёты, техника для создания защитных полос и службы, которые организуют вывоз жителей.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ДТП с разливом топлива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столкновения машин на дороге появляется опасность возгорания и отравления парами топлива. На месте нужны полиция, пожарные и медики, чтобы перекрыть движение, помочь пострадавшим и убрать угрозу для других участников.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чрезвычайных ситуаций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183572"/>
            <a:ext cx="5139684" cy="1821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 в каждом режиме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задачи основных участников РСЧС от обычной работы до совместных действий в зоне бедствия.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режимах сохраняется единая координация, но при росте угрозы задачи становятся более срочными и практическими.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РСЧС и её силах, 2025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населения при оповещении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порядок действий при получении сообщения об угрозе и правила поведения для детей.
</a:t>
            </a:r>
            <a:endParaRPr lang="en-US" sz="2367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и передача информации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Получение сигнала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Сирены, громкоговорители и сообщения на телефоны привлекают внимание людей и показывают, что нужно срочно узнать подробности и не игнорировать предупреждение.
</a:t>
            </a:r>
            <a:endParaRPr lang="en-US" sz="1056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Передача разъяснений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Телевидение, радио и интернет сообщают, какая угроза возникла, где она опасна и какие действия нужно выполнить сразу.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Обновление данных
</a:t>
            </a:r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обстановка меняется, информация повторяется и уточняется. Это помогает людям понимать, какие районы покинуть и куда двигаться.
</a:t>
            </a:r>
            <a:endParaRPr lang="en-US" sz="1136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Контроль выполнения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проверяют, дошло ли сообщение до населения, и при необходимости используют дополнительные каналы, чтобы никто не остался без важного предупреждения.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снижать последствия ЧС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подготовка делает действия служб и людей более быстрыми и согласованными, особенно когда угроза ещё только формируется.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даёт прогнозирование: чем раньше замечена опасность, тем больше времени остаётся на предупреждение и подготовку.
</a:t>
            </a:r>
            <a:endParaRPr lang="en-US" sz="88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о профилактике ЧС; доли условные для визуализации, 2025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школы режимы РСЧС помогают вовремя изменить расписание, усилить контроль за входами и проверить, готовы ли учителя и ученики к организованному выходу из здания.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угроза растёт, заранее проверяются пути эвакуации, запасные выходы и места сбора. Это снижает панику и помогает действовать быстро даже в незнакомой ситуации.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полезно иметь аптечку, запас воды, фонарик, телефоны экстренных служб и договориться, где встречаться, если связь окажется недоступной.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знают правила тревоги и выполняют указания взрослых, они реже теряются и быстрее попадают в безопасное место. Это особенно важно в первые минуты опасности.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режимы РСЧС важны для школ и семей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251" y="1611696"/>
            <a:ext cx="4015143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угрозы и возможные режимы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при каких угрозах чаще всего вводят повышенную готовность или режим чрезвычайной ситуации, и какая мера становится основной.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угроза может требовать разных режимов: всё зависит от масштаба события, скорости развития и риска для людей.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ситуаций РСЧС, 2025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работе системы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Наблюдение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РСЧС постоянно следит за обстановкой, чтобы заметить опасность как можно раньше и предупредить людей до серьёзных последствий.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риск растёт, службы увеличивают дежурство, связь и контроль. Это позволяет подготовиться заранее и не потерять время.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Усиление мер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Спасение и помощь
</a:t>
            </a:r>
            <a:endParaRPr lang="en-US" sz="1146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ЧС уже произошла, основными становятся эвакуация, медицинская помощь и ликвидация последствий. Эффект зависит от согласованных действий всех участников.
</a:t>
            </a:r>
            <a:endParaRPr lang="en-US" sz="989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как система защиты людей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помогает действовать по шагам: предупреждать опасность, усиливать меры при угрозе и спасать людей при ЧС. Чем лучше мы знаем эти режимы, тем спокойнее и безопаснее ведём себя в трудной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2026-05-21T01:50:02Z</dcterms:created>
  <dcterms:modified xsi:type="dcterms:W3CDTF">2026-05-21T01:50:02Z</dcterms:modified>
</cp:coreProperties>
</file>