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горы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учат видеть природу, риски и ответственность.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жизнь людей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влияют на воду, погоду и жизнь людей на всех континентах. Здесь работают учёные, тренируются спортсмены и проходят маршруты путешественников. Но горы требуют внимания, подготовки и уважения к природе.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горы горами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379075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склоны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отличает высокий рельеф: вершины поднимаются над окрестностями, а склоны часто бывают крутыми. Из-за этого движение здесь сложнее, чем на равнине.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61853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увеличением высоты воздух обычно становится холоднее. Поэтому в горах рядом могут быть снег, ветер и солнечная погода в один и тот же день.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49901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препятствий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меньше ровных площадок, а тропы проходят через камни, осыпи и ущелья. Такие условия требуют внимательности и аккуратного выбора пути.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837949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здесь меняется быстро: облака, туман и осадки могут появиться внезапно. Поэтому горы называют местом, где важно не только идти, но и наблюдать.
</a:t>
            </a:r>
            <a:endParaRPr lang="en-US" sz="11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горы меняют погоду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рельеф заставляет воздух подниматься, охлаждаться и менять распределение осадков.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на высоте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горной акклиматизации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высоте организму сложнее работать без достаточного кислорода. Поэтому в походе важны спокойный темп и регулярные остановки.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подъём, тем заметнее нагрузка на организм. Акклиматизация и отдых помогают переносить высоту безопаснее.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готовят поход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типичном порядке подготовки к походу: маршрут, условия, группа, запасные решения.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Снаряжение новичка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273800" y="1097175"/>
            <a:ext cx="45300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слоями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одежду слоями: так проще согреться, если станет холодно, или снять лишнее, если тело разогреется на подъёме. Это удобнее одной толстой вещи.
</a:t>
            </a:r>
            <a:endParaRPr lang="en-US" sz="1042" dirty="0"/>
          </a:p>
        </p:txBody>
      </p:sp>
      <p:sp>
        <p:nvSpPr>
          <p:cNvPr id="13" name="Text 3"/>
          <p:cNvSpPr txBox="1"/>
          <p:nvPr/>
        </p:nvSpPr>
        <p:spPr>
          <a:xfrm>
            <a:off x="273800" y="1830092"/>
            <a:ext cx="45300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обувь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Обувь должна хорошо держать ногу и не скользить на камнях или мокрой земле. Перед выходом обязательно проверьте шнуровку, подошву и размер.
</a:t>
            </a:r>
            <a:endParaRPr lang="en-US" sz="1115" dirty="0"/>
          </a:p>
        </p:txBody>
      </p:sp>
      <p:sp>
        <p:nvSpPr>
          <p:cNvPr id="14" name="Text 4"/>
          <p:cNvSpPr txBox="1"/>
          <p:nvPr/>
        </p:nvSpPr>
        <p:spPr>
          <a:xfrm>
            <a:off x="273800" y="2563005"/>
            <a:ext cx="45300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перекус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воду и еду с запасом, чтобы не рассчитывать только на короткий привал. В горах силы расходуются быстрее, чем кажется внизу.
</a:t>
            </a:r>
            <a:endParaRPr lang="en-US" sz="1122" dirty="0"/>
          </a:p>
        </p:txBody>
      </p:sp>
      <p:sp>
        <p:nvSpPr>
          <p:cNvPr id="15" name="Text 5"/>
          <p:cNvSpPr txBox="1"/>
          <p:nvPr/>
        </p:nvSpPr>
        <p:spPr>
          <a:xfrm>
            <a:off x="273800" y="3295925"/>
            <a:ext cx="3884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 связь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фонарь и средство связи нужны даже в знакомом месте. Они помогают не потеряться, вернуться до темноты и вызвать помощь при необходимости.
</a:t>
            </a:r>
            <a:endParaRPr lang="en-US" sz="1001" dirty="0"/>
          </a:p>
        </p:txBody>
      </p:sp>
      <p:sp>
        <p:nvSpPr>
          <p:cNvPr id="16" name="Text 6"/>
          <p:cNvSpPr txBox="1"/>
          <p:nvPr/>
        </p:nvSpPr>
        <p:spPr>
          <a:xfrm>
            <a:off x="273800" y="4028825"/>
            <a:ext cx="36843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выходом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вещи только утомляют, поэтому рюкзак нужно собирать заранее и проверять по списку. Всё необходимое должно быть под рукой ещё до выхода.
</a:t>
            </a:r>
            <a:endParaRPr lang="en-US" sz="10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3625" y="1293869"/>
            <a:ext cx="4615500" cy="2438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13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и предупреждение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Оценить 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оценивают склон и выбирают безопасный путь. Если есть риск камнепада, лавины или скользкого спуска, лучше не идти дальше по опасному участку.
</a:t>
            </a:r>
            <a:endParaRPr lang="en-US" sz="960" dirty="0"/>
          </a:p>
        </p:txBody>
      </p:sp>
      <p:sp>
        <p:nvSpPr>
          <p:cNvPr id="12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 погодой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следят за погодой и признаками её ухудшения: туманом, резким ветром, потемнением неба. В горах перемены происходят быстро и требуют немедленного решения.
</a:t>
            </a:r>
            <a:endParaRPr lang="en-US" sz="960" dirty="0"/>
          </a:p>
        </p:txBody>
      </p:sp>
      <p:sp>
        <p:nvSpPr>
          <p:cNvPr id="13" name="Text 4"/>
          <p:cNvSpPr txBox="1"/>
          <p:nvPr/>
        </p:nvSpPr>
        <p:spPr>
          <a:xfrm>
            <a:off x="826825" y="2694925"/>
            <a:ext cx="32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важно сохранять дисциплину: не отставать от группы, не бежать вперёд и не сходить с тропы ради сокращения пути. Спешка повышает риск ошибки.
</a:t>
            </a:r>
            <a:endParaRPr lang="en-US" sz="1022" dirty="0"/>
          </a:p>
        </p:txBody>
      </p:sp>
      <p:sp>
        <p:nvSpPr>
          <p:cNvPr id="14" name="Text 5"/>
          <p:cNvSpPr txBox="1"/>
          <p:nvPr/>
        </p:nvSpPr>
        <p:spPr>
          <a:xfrm>
            <a:off x="826825" y="3527650"/>
            <a:ext cx="29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Отступить вовремя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условия становятся хуже, нужно повернуть назад или укрыться, а не надеяться, что всё исправится само. В горах осторожность важнее упрямства.
</a:t>
            </a:r>
            <a:endParaRPr lang="en-US" sz="100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в горах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нужны не только сила и выносливость, но и умение быстро ориентироваться, замечать опасность и просить помощь.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помогают идти увереннее, а простая первая помощь делает поход безопаснее для всей группы.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поведения и безопасности в походе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в горах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379075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 изучают породы, разломы и происхождение горных хребтов. Их работа помогает понимать, как меняется рельеф и где возможны опасные процессы.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61853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 следят за облаками, ветром и осадками. В горах погода меняется быстро, поэтому их прогнозы особенно важны для походов и экспедиций.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49901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Спасатели выезжают туда, где людям нужна срочная помощь. Они ищут потерявшихся, помогают при травмах и работают в сложных погодных условиях.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837949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 наблюдают за состоянием троп, растений и водоёмов. Они помогают сохранить редкие виды и уменьшают вред от большого числа посетителей.
</a:t>
            </a:r>
            <a:endParaRPr lang="en-US" sz="11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осваивали горы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освоения горных территорий и развития альпинизма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маршруты сначала служили торговле и поиску новых путей, а позже стали основой для науки, спасения и туризма.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гор шло от редких маршрутов к системной работе: сначала путь, затем спорт, наука и организованный туризм.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в культуре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Легенды о вершинах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народных преданиях вершины считаются местом силы, испытаний и встречи человека с природой. Такие истории учат уважению к горам и осторожности на пути.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по признаку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гор часто описывают их внешний вид: цвет скал, форму гребня, высоту или заметную особенность рельефа. Это помогает людям ориентироваться и запоминать местность.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2894011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вдохновения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становятся героями песен, сказаний и рисунков, потому что в них соединяются красота, трудный подъём и чувство свободы. Поэтому они часто вдохновляют художников и писателей.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273800" y="3792428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людях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местах горы связаны с памятью о местных жителях, проводниках, исследователях и защитниках природы. Так природный объект становится частью истории края.
</a:t>
            </a:r>
            <a:endParaRPr lang="en-US" sz="11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горная природа уязвима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Медленное 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помогает понять саму природу гор: лето короткое, а холод и ветер ограничивают рост растений и жизнь животных. Поэтому любые повреждения здесь заметнее и опаснее.
</a:t>
            </a:r>
            <a:endParaRPr lang="en-US" sz="1044" dirty="0"/>
          </a:p>
        </p:txBody>
      </p:sp>
      <p:sp>
        <p:nvSpPr>
          <p:cNvPr id="10" name="Text 3"/>
          <p:cNvSpPr txBox="1"/>
          <p:nvPr/>
        </p:nvSpPr>
        <p:spPr>
          <a:xfrm>
            <a:off x="2447939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Редкие виды под угрозой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помнить о редких видах, которые живут только в узких условиях. Один неосторожный шаг или мусор могут нарушить место, где они годами приспосабливались к жизни.
</a:t>
            </a:r>
            <a:endParaRPr lang="en-US" sz="1044" dirty="0"/>
          </a:p>
        </p:txBody>
      </p:sp>
      <p:sp>
        <p:nvSpPr>
          <p:cNvPr id="11" name="Text 4"/>
          <p:cNvSpPr txBox="1"/>
          <p:nvPr/>
        </p:nvSpPr>
        <p:spPr>
          <a:xfrm>
            <a:off x="4622078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Самые слабые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уязвимы тропы, стоянки и берега ручьёв. Там почва быстро разрушается, растения вытаптываются, а вода загрязняется сильнее, чем на открытых и менее посещаемых участках.
</a:t>
            </a:r>
            <a:endParaRPr lang="en-US" sz="1044" dirty="0"/>
          </a:p>
        </p:txBody>
      </p:sp>
      <p:sp>
        <p:nvSpPr>
          <p:cNvPr id="12" name="Text 5"/>
          <p:cNvSpPr txBox="1"/>
          <p:nvPr/>
        </p:nvSpPr>
        <p:spPr>
          <a:xfrm>
            <a:off x="6796218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След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человеку нужно заранее думать о своём следе: идти по маршруту, не трогать хрупкие растения и не оставлять после себя ничего, что изменит природный баланс.
</a:t>
            </a:r>
            <a:endParaRPr lang="en-US" sz="104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туризм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322850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Держаться маршрута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 — не уходить с тропы без необходимости. Даже короткий шаг в сторону может повредить почву, растения и скрытые гнёзда животных, которые трудно заметить сверху.
</a:t>
            </a:r>
            <a:endParaRPr lang="en-US" sz="1119" dirty="0"/>
          </a:p>
        </p:txBody>
      </p:sp>
      <p:sp>
        <p:nvSpPr>
          <p:cNvPr id="11" name="Text 3"/>
          <p:cNvSpPr txBox="1"/>
          <p:nvPr/>
        </p:nvSpPr>
        <p:spPr>
          <a:xfrm>
            <a:off x="273805" y="2494073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ломать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 горах часто низкие и хрупкие, поэтому их легко сломать рюкзаком, палкой или обувью. Лучше любоваться ими со стороны и не собирать букеты.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3220142" y="1322850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Забрать мусор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Всё, что принесено в горы, нужно унести обратно. Пластик, упаковка и остатки еды быстро портят вид места и могут навредить животным, которые находят мусор на стоянках.
</a:t>
            </a:r>
            <a:endParaRPr lang="en-US" sz="1119" dirty="0"/>
          </a:p>
        </p:txBody>
      </p:sp>
      <p:sp>
        <p:nvSpPr>
          <p:cNvPr id="13" name="Text 5"/>
          <p:cNvSpPr txBox="1"/>
          <p:nvPr/>
        </p:nvSpPr>
        <p:spPr>
          <a:xfrm>
            <a:off x="3220142" y="2494075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 огнём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 допустим только там, где это разрешено правилами и безопасно для природы. Иначе огонь может повредить корни, траву и сухой покров, который восстанавливается очень медленно.
</a:t>
            </a:r>
            <a:endParaRPr lang="en-US" sz="1119" dirty="0"/>
          </a:p>
        </p:txBody>
      </p:sp>
      <p:sp>
        <p:nvSpPr>
          <p:cNvPr id="14" name="Text 6"/>
          <p:cNvSpPr txBox="1"/>
          <p:nvPr/>
        </p:nvSpPr>
        <p:spPr>
          <a:xfrm>
            <a:off x="6130023" y="1891575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Оставлять минимум следов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лишних следов оставляет турист, тем дольше сохраняются чистые тропы, родники и красивые виды. Бережное поведение помогает многим людям увидеть горы такими же, как сегодня.
</a:t>
            </a:r>
            <a:endParaRPr lang="en-US" sz="111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863210"/>
            <a:ext cx="4389600" cy="11942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маршрутов в горах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горные районы подходят для разных видов путешествий. Уровень сложности, сезон и подготовка зависят не только от высоты, но и от погоды, рельефа и цели маршрута.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и выше маршрут, тем важнее подготовка, сезон и опыт группы. Для коротких прогулок и экспедиций нужны разные правила.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распространённым типам горных маршрутов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16019"/>
            <a:ext cx="256800" cy="228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27433"/>
            <a:ext cx="256800" cy="205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01753"/>
            <a:ext cx="256800" cy="25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27420"/>
            <a:ext cx="256800" cy="2054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идти безопаснее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Спутниковая навигация помогает понять, где находится группа и как вернуться на маршрут. Это особенно полезно, если тропа разветвляется или видимость ухудшается из-за тумана.
</a:t>
            </a:r>
            <a:endParaRPr lang="en-US" sz="1193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Прогнозы погоды заранее показывают сильный ветер, снег или грозу. Благодаря этому можно изменить план до выхода на опасный участок и не попасть в сложные условия.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сверху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снимки позволяют заранее увидеть снежники, крутые склоны и возможные зоны камнепада. Так маршрут выбирают осторожнее и точнее, ещё до начала подъёма.
</a:t>
            </a:r>
            <a:endParaRPr lang="en-US" sz="1193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помощью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экстренные устройства ускоряют сообщение о проблеме и вызов помощи. В горах это особенно важно, если нужно быстро предупредить взрослых или спасателей.
</a:t>
            </a:r>
            <a:endParaRPr lang="en-US" sz="12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поступить в сложной ситуации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решения по времени, погоде и запасу сил группы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26825" y="1125425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труднее дышать
</a:t>
            </a:r>
            <a:pPr algn="l" indent="0" marL="0">
              <a:lnSpc>
                <a:spcPct val="115000"/>
              </a:lnSpc>
              <a:buNone/>
            </a:pPr>
            <a:r>
              <a:rPr lang="en-US" sz="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высотой воздух становится разреженнее, поэтому дышать труднее. Организму не хватает кислорода так же быстро, как на равнине, и человек быстрее устаёт.
</a:t>
            </a:r>
            <a:endParaRPr lang="en-US" sz="903" dirty="0"/>
          </a:p>
        </p:txBody>
      </p:sp>
      <p:sp>
        <p:nvSpPr>
          <p:cNvPr id="12" name="Text 3"/>
          <p:cNvSpPr txBox="1"/>
          <p:nvPr/>
        </p:nvSpPr>
        <p:spPr>
          <a:xfrm>
            <a:off x="826825" y="1775859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проверяют заранее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проверяют маршрут, прогноз погоды, длину перехода и состав группы. Это помогает понять, хватит ли времени, воды, сил и подходящей одежды.
</a:t>
            </a:r>
            <a:endParaRPr lang="en-US" sz="886" dirty="0"/>
          </a:p>
        </p:txBody>
      </p:sp>
      <p:sp>
        <p:nvSpPr>
          <p:cNvPr id="13" name="Text 4"/>
          <p:cNvSpPr txBox="1"/>
          <p:nvPr/>
        </p:nvSpPr>
        <p:spPr>
          <a:xfrm>
            <a:off x="826825" y="2419937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ориентироваться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Ориентироваться помогает карта. Она показывает тропы, повороты, высоты и ориентиры, поэтому путник не полагается только на память или случайные признаки местности.
</a:t>
            </a:r>
            <a:endParaRPr lang="en-US" sz="823" dirty="0"/>
          </a:p>
        </p:txBody>
      </p:sp>
      <p:sp>
        <p:nvSpPr>
          <p:cNvPr id="14" name="Text 5"/>
          <p:cNvSpPr txBox="1"/>
          <p:nvPr/>
        </p:nvSpPr>
        <p:spPr>
          <a:xfrm>
            <a:off x="826825" y="3071421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уходить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Сходить с тропы нельзя, потому что это разрушает почву и может быть опасно для самого человека. За пределами маршрута легко попасть в осыпь или потерять дорогу.
</a:t>
            </a:r>
            <a:endParaRPr lang="en-US" sz="823" dirty="0"/>
          </a:p>
        </p:txBody>
      </p:sp>
      <p:sp>
        <p:nvSpPr>
          <p:cNvPr id="15" name="Text 6"/>
          <p:cNvSpPr txBox="1"/>
          <p:nvPr/>
        </p:nvSpPr>
        <p:spPr>
          <a:xfrm>
            <a:off x="826825" y="3728464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 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ухудшении погоды нужно остановиться, оценить обстановку и выбрать более безопасное решение. Иногда правильнее вернуться или найти укрытие, чем продолжать подъём.
</a:t>
            </a:r>
            <a:endParaRPr lang="en-US" sz="82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2219325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Влияние на 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влияют на ветер, облака, осадки и воду в реках. Поэтому, изучая горы, мы лучше понимаем погоду и природные условия вокруг себя.
</a:t>
            </a:r>
            <a:endParaRPr lang="en-US" sz="1022" dirty="0"/>
          </a:p>
        </p:txBody>
      </p:sp>
      <p:sp>
        <p:nvSpPr>
          <p:cNvPr id="11" name="Text 3"/>
          <p:cNvSpPr txBox="1"/>
          <p:nvPr/>
        </p:nvSpPr>
        <p:spPr>
          <a:xfrm>
            <a:off x="2008405" y="2219325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Осторожность на высоте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делает организм более уязвимым, чем на равнине. Медленный темп, отдых и акклиматизация помогают чувствовать себя увереннее и безопаснее.
</a:t>
            </a:r>
            <a:endParaRPr lang="en-US" sz="946" dirty="0"/>
          </a:p>
        </p:txBody>
      </p:sp>
      <p:sp>
        <p:nvSpPr>
          <p:cNvPr id="12" name="Text 4"/>
          <p:cNvSpPr txBox="1"/>
          <p:nvPr/>
        </p:nvSpPr>
        <p:spPr>
          <a:xfrm>
            <a:off x="3743014" y="2219325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План важнее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важны маршрут, погода и подготовленная команда. Спешка в горах часто приводит к ошибкам, а хороший план уменьшает риск.
</a:t>
            </a:r>
            <a:endParaRPr lang="en-US" sz="983" dirty="0"/>
          </a:p>
        </p:txBody>
      </p:sp>
      <p:sp>
        <p:nvSpPr>
          <p:cNvPr id="13" name="Text 5"/>
          <p:cNvSpPr txBox="1"/>
          <p:nvPr/>
        </p:nvSpPr>
        <p:spPr>
          <a:xfrm>
            <a:off x="5477619" y="2219325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Подготовка к выходу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Снаряжение, вода, еда и связь должны быть проверены заранее. Даже простой поход становится безопаснее, если всё нужное собрано без лишнего веса.
</a:t>
            </a:r>
            <a:endParaRPr lang="en-US" sz="1022" dirty="0"/>
          </a:p>
        </p:txBody>
      </p:sp>
      <p:sp>
        <p:nvSpPr>
          <p:cNvPr id="14" name="Text 6"/>
          <p:cNvSpPr txBox="1"/>
          <p:nvPr/>
        </p:nvSpPr>
        <p:spPr>
          <a:xfrm>
            <a:off x="7212226" y="2219325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Беречь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4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Горная природа восстанавливается медленно, поэтому каждый мусор, сломанная ветка и лишний костёр оставляют долгий след. Бережное поведение — часть культуры путешествий.
</a:t>
            </a:r>
            <a:endParaRPr lang="en-US" sz="94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горы: знания, осторожность и уважение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учат нас внимательности: они меняют погоду, проверяют силы и требуют подготовки. Если знать правила, уважать природу и пользоваться современными средствами, путешествие становится безопаснее и интереснее.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2026-07-26T22:39:28Z</dcterms:created>
  <dcterms:modified xsi:type="dcterms:W3CDTF">2026-07-26T22:39:28Z</dcterms:modified>
</cp:coreProperties>
</file>