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 углы помогают быстро находить неизвестные значения по рисунку.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 углы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нужна, чтобы уверенно читать чертежи и находить углы без лишних измерений. Одно известное значение часто позволяет восстановить всю схему.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изучать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схема: две прямые и секущая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параллельные прямые обычно отмечают одинаковыми стрелками. Это сразу показывает, что они не пересекаются и сохраняют одно направление на всей длине.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секущей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пересекает обе прямые и образует восемь углов. Их положение относительно друг друга подсказывает, какие углы равны, а какие составляют 180°.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задачу, не нужно измерять каждый угол отдельно. Достаточно увидеть пару, выбрать подходящее правило и проверить ответ по схеме.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 находятся в одинаковых местах относительно секущей и двух прямых. Если один расположен сверху слева, второй тоже ищется в такой же позиции.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нужно не размер, а расположение на чертеже. Именно одинаковое положение делает эти углы соответствующими и помогает быстро узнать второй угол.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на сложных схемах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в больших рисунках, где углы выглядят по-разному, но сохраняют один и тот же порядок вокруг пересечений.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углы: одинаковое положение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углы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полосы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находятся между параллельными прямыми, то есть внутри полосы, которую они образуют. Это самый удобный ориентир при поиске нужной пары.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полосы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углы расположены снаружи, за пределами этой полосы. Такое деление помогает быстрее понять, к какому правилу относится угол на чертеже.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 находятся между параллельными прямыми, но по разные стороны секущей. На рисунке они словно отражаются друг в друге.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удобны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такой угол известен, второй можно сразу найти по равенству. Это часто самый короткий путь в школьных задачах на углы.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перепутать их с другими парами: ориентируйтесь одновременно на внутреннее положение и на разные стороны секущей.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endParaRPr lang="en-US" sz="22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 тоже лежат между параллельными прямыми, но находятся по одну сторону секущей. Их легко заметить по общему расположению.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двух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такой пары действует правило суммы 180°. Поэтому, если известен один угол, второй можно найти вычитанием из 180°.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 шагом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часто используют вместе с другими соотношениями, когда решение строится по цепочке от одного найденного угла к следующему.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1: соответственные углы равны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86263" y="1680013"/>
            <a:ext cx="31008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параллельные прямые пересечены секущей, соответственные углы всегда равны. Это одно из самых надежных правил в задачах на чертеже.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521768" y="2390361"/>
            <a:ext cx="31008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 угле 65° второй соответственный тоже равен 65°. Проверка проста: совпадает положение, значит совпадает и величина.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2: накрест лежащие углы равны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 при параллельных прямых равны, потому что секущая образует симметричную схему пересечений с обеих сторон.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равен 110°, то и накрест лежащий угол тоже равен 110°. Это помогает быстро переходить от одного участка рисунка к другому.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пару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 расположены между параллельными прямыми и по одну сторону секущей. Их удобно искать, когда уже найден один угол.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такой пары действует правило: их суммы всегда равны 180°. Это следует из свойств развернутого угла и параллельных прямых.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расчет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равен 72°, второй находится вычитанием: 180° − 72° = 108°. Так решение получается коротким и понятным.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3: сумма 180°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Шпаргалка по взаимосвязям углов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для быстрого выбора правила по положению углов на рисунке.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задачу, сначала определяют тип пары по расположению углов, а затем применяют нужное правило без измерений.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школьной геометрии о параллельных прямых и секущей.
</a:t>
            </a:r>
            <a:endParaRPr lang="en-US" sz="6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находим второй и смежный угол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угол, который стоит в одинаковом положении относительно секущей и параллельных прямых. Для соответствующих углов действует равенство, значит искомый угол тоже 48°.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смотрим на соседний угол, образующий с данным развернутый угол. Смежные углы в сумме дают 180°, поэтому второй угол равен 132°.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удобен: одно известное значение помогает сразу получить два ответа. Сначала используем признак параллельных прямых, затем — правило смежных углов.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два шага рассуждений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пару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Определяем, что угол 125° лежит между параллельными прямыми. Если его пара находится по другую сторону секущей, это накрест лежащие углы, и второй угол тоже 125°.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Применяем сумму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ищем односторонний внутренний угол. Он расположен внутри полосы и по одну сторону секущей, поэтому сумма с 125° должна быть 180°.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решение показывает, почему важно не путать типы пар. Сначала определяют положение, затем выбирают правило равенства или сумму 180°.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Вычисляем: 180° − 125° = 55°. Значит, искомый односторонний внутренний угол равен 55°, а не 125°.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определении пар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не туда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начинается с невнимательного взгляда на рисунок. Углы могут казаться похожими, но важно проверить, находятся ли они внутри полосы между прямыми или снаружи.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пары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распространенная путаница — смешивать соответственные и накрест лежащие углы. Чтобы не ошибиться, нужно сравнивать их положение относительно секущей, а не только направление дуг.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помечать углы цветом или короткими значками. Такая проверка помогает быстро увидеть нужную закономерность и выбрать верное правило без лишних вычислений.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соответствие: 2x + 15 = 75. Это значит, что выражение для угла и известное значение относятся к одной и той же паре равных углов.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x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уравнение по обычным правилам: 2x = 60, затем x = 30. Здесь важно не забыть сначала убрать 15, а потом разделить на 2.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найти остальные углы по равенству или по сумме 180°. Значение x становится ключом ко всей задаче.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переменной x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 цепочку рассуждений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одного найденного угла к следующим через стандартные связи.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соответственных угла равны, это служит признаком параллельности прямых. В школьных задачах такой вывод делают по рисунку, когда секущая пересекает обе прямые.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 же принцип работает для накрест лежащих углов. Их равенство показывает, что прямые не просто похожи по направлению, а действительно параллельны.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180°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односторонние внутренние углы в сумме дают 180°, это тоже подтверждает параллельность. Такое обратное утверждение часто используют для проверки построений и доказательств.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утверждения: как проверить параллельность
</a:t>
            </a:r>
            <a:endParaRPr lang="en-US" sz="21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1923" y="1728788"/>
            <a:ext cx="189000" cy="252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три коротких вопроса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тип пары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начинается с распознавания пары углов на схеме. Нужно внимательно посмотреть, где они расположены относительно секущей и параллельных прямых, прежде чем считать.
</a:t>
            </a:r>
            <a:endParaRPr lang="en-US" sz="99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выбрать правило. Для одних пар работает равенство, для других нужна сумма 180°. Этот выбор важнее самого вычисления.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неизвестный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остается подставить известное значение и получить ответ. Иногда достаточно простого равенства, а иногда требуется вычесть угол из 180°.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пару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пару по рисунку. Если углы стоят в одинаковом положении, они соответственные; если по разные стороны секущей и между прямыми, они накрест лежащие.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выбираем правило. Для соответственных и накрест лежащих углов используем равенство, а для односторонних внутренних — сумму 180°. Это основной ориентир в решении.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и проверяем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Остается вычислить ответ. Иногда достаточно прямого равенства, иногда нужно вычесть неизвестный угол из 180°. После этого полезно проверить результат по рисунку.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ответов к мини-практике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правила, которые всегда помогают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три связи — равенство соответственных, равенство накрест лежащих и сумму 180° для односторонних внутренних — задачи на углы становятся заметно проще и понятнее.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2026-07-27T06:57:12Z</dcterms:created>
  <dcterms:modified xsi:type="dcterms:W3CDTF">2026-07-27T06:57:12Z</dcterms:modified>
</cp:coreProperties>
</file>