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тире помогает точно разделять главные члены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между подлежащим и сказуемым
</a:t>
            </a:r>
            <a:endParaRPr lang="en-US" sz="369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быстро находить подлежащее и сказуемое, понимать смысл коротких предложений и правильно ставить знак в учебных текстах, пословицах и определениях.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это правило в 5 классе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ставится между подлежащим и сказуемым, если оба главных члена выражены существительными в именительном падеже: Лес — дом животных. Такие предложения называют предмет и его признак, значение или назначение.
</a:t>
            </a:r>
            <a:endParaRPr lang="en-US" sz="1182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часто нужно и тогда, когда обе части выражены неопределённой формой глагола: Учиться — интересно. В этом случае знак помогает показать общую мысль, совет или правило без глагола-связки.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между подлежащим и сказуемым нет связки, а оба главных члена стоят в начальной форме, тире делает границу между ними заметной и помогает точнее передать смысл предложения.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постановки тире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нужно в конструкциях со словами это, вот, значит: Весна — это время пробуждения природы. Такие слова помогают прямо объяснить значение сказуемого.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определениях тире показывает равенство или пояснение: Тишина — спокойствие. Одно слово раскрывает другое и делает мысль ясной и строгой.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помогает и в выводах: Труд — значит успех через старание. Знак подчёркивает логическую связь между двумя частями высказывания.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примерах это правило особенно заметно в точных, кратких предложениях, где важно не перепутать объяснение с обычным сообщением.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тире ставится обязательно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примерах чаще всего встречаются конструкции с существительными, потому что они проще для анализа и запоминания.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доля приходится на существительное — существительное; остальные случаи реже, но тоже важны для правильной пунктуации.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школьного курса русского языка для 5 класса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случаи, где встречается тире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здесь есть тире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главными членами нет глагола-связки, поэтому тире разделяет их и показывает, что одно слово поясняет, определяет или называет другое.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— великая река. Доброта — сила. Книга — источник знаний. Во всех примерах подлежащее и сказуемое выражены существительными в именительном падеже.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существительными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019" y="3341593"/>
            <a:ext cx="145575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2581" y="1642900"/>
            <a:ext cx="194100" cy="194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в предложениях с неопределённой формой глагола
</a:t>
            </a:r>
            <a:endParaRPr lang="en-US" sz="2027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— интересно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обе части выражены инфинитивами, тире помогает отделить действие от его оценки. Предложение звучит как краткое правило или вывод.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— значит развиваться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легко узнать по начальной форме глагола. Тире показывает пояснение или результат действия без лишних слов.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 —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Инфинитивные конструкции часто передают совет или обязанность. Тире делает мысль чёткой и помогает сразу увидеть основную часть высказывания.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56059"/>
            <a:ext cx="3962400" cy="1579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формы главных членов и наличие глагола-связки: именно от этого зависит выбор знака.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ставится при равенстве или пояснении, а не при связке и обычно не при подлежащем-местоимении.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из школьного учебника русского языка для 5 класса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тире ставится и не ставится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нужно ли тире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 правилу о подлежащем и сказуемом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глагол-связка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сказуемое уже выражено формой был, есть, будет, стала и подобными словами, тире обычно не требуется: Москва была столицей.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— личное местоимение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с я, ты, он, она, мы, вы тире чаще всего не ставится: Я ученик. Это правило важно запомнить отдельно.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отрицание или иной смысл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слове не тире может быть лишним, если выражается отрицание, а не равенство: Книга не друг. Нужно внимательно смотреть на смысл.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тире не ставится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русскому языку для 5 класса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слов-сигналов помогает быстрее определить, нужен ли знак между главными членами предложения.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пятого класса важно узнавать слова-подсказки: они сразу показывают, есть ли объяснение, указание или отрицание.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частые, но и особенно коварные ошибки: они возникают, когда ученик торопится и не проверяет форму главных членов.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ошибаются там, где нужно поставить тире между существительными; реже — при разборе предложений с местоимением и отрицанием.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типичных ошибок по теме «Тире между подлежащим и сказуемым»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этой теме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тире меняет смысл короткой фразы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мысль — разная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коротком предложении тире делает связь между словами ясной и завершённой. Фраза звучит как определение или равенство, поэтому её легче понять и запомнить. Без знака смысл может стать расплывчатым или восприниматься как обычное перечисление.
</a:t>
            </a:r>
            <a:endParaRPr lang="en-US" sz="1296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Пауза, которая помогает услышать главное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предложении ставится тире, чтение замедляется на нужном месте. Эта пауза выделяет главное сообщение и помогает не смешивать подлежащее со сказуемым. Именно поэтому в учебных примерах тире часто делает высказывание более выразительным.
</a:t>
            </a:r>
            <a:endParaRPr lang="en-US" sz="12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347" y="2757825"/>
            <a:ext cx="169650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2783565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8943" y="2761725"/>
            <a:ext cx="218400" cy="21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2388600" cy="17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в пословицах и коротких выражениях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67975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ясно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тире помогает быстро увидеть основную мысль: одно понятие раскрывает другое, а фраза звучит чётко и запоминается без лишних пояснений.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21737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понятий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афоризмах знак часто показывает, что слова равны по смыслу или одно объясняет другое. Благодаря этому выражение становится точным и логически завершённым.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847950" y="2757825"/>
            <a:ext cx="20484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крылатых фразах тире подчёркивает интонацию и делает высказывание более сильным. Короткая конструкция сразу привлекает внимание и легче остаётся в памяти.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796006"/>
            <a:ext cx="4094100" cy="19567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короткие примеры, по которым легко проверить, нужен ли знак между подлежащим и сказуемым.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нужно при равенстве или объяснении, а не при глаголе-связке и не при подлежащем-местоимении.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 правилу постановки тире между подлежащим и сказуемым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запоминания правила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знака препинания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построена по школьному правилу постановки тире между подлежащим и сказуемым.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попробуй мысленно вставить в предложение слово «это» или «есть». Если фраза остаётся понятной и главные члены стоят в начальной форме, тире, как правило, нужно.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правило без ошибок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проверь, нет ли в предложении слов-связок: «был», «есть», «будет», «стала», «являются». Если такая форма уже есть, знак между подлежащим и сказуемым обычно не ставится.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посмотри, не выражено ли подлежащее личным местоимением. В коротких примерах именно этот признак чаще всего помогает быстро выбрать правильный вариант без лишних сомнений.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парных примерах видно, что один знак делает высказывание более точным и помогает услышать смысловую паузу между главными членами.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усиливает чёткость, а без него фраза может звучать неполно или двусмысленно; в учебных примерах это особенно заметно.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 правилу постановки тире между подлежащим и сказуемым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смысл с тире и без него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записью полезно ещё раз определить, где именно находятся главные члены предложения. Если между ними нет связки и они стоят в начальной форме, ставь тире уверенно.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сказуемое выражено формой глагола-связки, тире обычно не требуется. То же самое часто бывает при подлежащем, выраженном личным местоимением: «Я ученик», «Он читатель».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подлежащее и сказуемое выражены существительными в именительном падеже или инфинитивами, проверь, нет ли между ними связки. При её отсутствии чаще всего ставится тире.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обрати внимание на слова «это», «вот», «значит». Они помогают понять, что в предложении есть объяснение или уточнение, и знак между главными членами нужен.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перед записью в тетрадь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между подлежащим и сказуемым помогает точно передавать смысл и грамотно оформлять короткие предложения. Главное — найти главные члены, проверить их форму и увидеть, есть ли между ними связка.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что нужно помнить о тире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2026-05-22T06:28:21Z</dcterms:created>
  <dcterms:modified xsi:type="dcterms:W3CDTF">2026-05-22T06:28:21Z</dcterms:modified>
</cp:coreProperties>
</file>