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давление среди старшеклассников: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влияния peer pressure на поведение и развитие подростков в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социализация и влияние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формируют свою идентичность, стремясь к признанию в группе сверстников. Давление со стороны друзей оказывает заметное влияние на их привычки, самооценку и учебные достижения. Исследования показывают, что большинство старшеклассников испытывают такое давление при принятии важных решений.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peer pressure описывает давление, оказываемое группой сверстников для изменения поведения или взглядов человека. В психологии и педагогике он используется для анализа влияния на молодежь и их межличностных отношений.
</a:t>
            </a:r>
            <a:endParaRPr lang="en-US" sz="86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и его особенности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склонны стремиться к принадлежности к группе, поэтому давление сверстников часто приводит к адаптации поведения для получения одобрения и избежать социальной изоляции, особенно в подростковом возрасте.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давление сверстников так эффективно?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может проявляться в разных сферах жизни — от учебы и внешнего вида до досуговых привычек и ценностных ориентиров, формируя комплексное влияние на личность подростка.
</a:t>
            </a:r>
            <a:endParaRPr lang="en-US" sz="92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проявления peer pressure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peer pressure?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группового давления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давление — открытые требования или призывы совершить конкретные поступки в пользу группы.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давление — подражание стандартам и ценностям без явных требований, исходя из стремления соответствовать.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давление мотивирует учащихся к учебным успехам и развитию полезных навыков, поддерживая самодисциплину.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давление провоцирует рискованное поведение, снижение самооценки и вовлеченность в антисоциальные действия.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меняют поведение под давлением большинства, чтобы избежать конфликта и сохранить социальный статус. Это явление называют конформизмом, которое способствует плавному включению в коллектив.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 в подростковой среде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быть похожим на значимых для себя сверстников заставляет подростков перенимать их привычки и взгляды, усиливая воздействие peer pressure на индивидуальность.
</a:t>
            </a:r>
            <a:endParaRPr lang="en-US" sz="645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с группой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сопоставление своих поступков и достижений с окружающими стимулирует подростков корректировать поведение, чтобы соответствовать ожиданиям и нормам группы.
</a:t>
            </a:r>
            <a:endParaRPr lang="en-US" sz="625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социального сравнения
</a:t>
            </a:r>
            <a:endParaRPr lang="en-US" sz="1278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 влияния сверстников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внутренние и внешние факторы, способствующие восприимчивости к peer pressure у школьников.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уверенность и сильная иерархия способствуют усилению peer pressure среди старшеклассников.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усиливающие давление сверстников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РАН по подростковой психологии, 2022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восприимчивость отмечена в переходный период между основной и старшей школой, что требует внимания педагогов.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сверстников широко распространено и влияет на разные сферы жизни подростков, особенно в критические этапы обучения.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peer pressure среди российских старшеклассников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ВЦИОМ,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формируют стандарты поведения и внешности через тренды, челленджи и мемы, влияя на подростков.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старшеклассников признают влияние сверстников в интернете на свои решения и поведение в реальной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медиатенденции стимулируют участие в массовых событиях, что усиливает социальное давление на личность.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усилитель давления сверстников
</a:t>
            </a:r>
            <a:endParaRPr lang="en-US" sz="2419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негативногоpeer pressure учащиеся чаще участвуют в травле сверстников, что ухудшает социальный климат и способствует изоляции уязвимых подростков.
</a:t>
            </a:r>
            <a:endParaRPr lang="en-US" sz="96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агрессивных проявлений и буллинга
</a:t>
            </a:r>
            <a:endParaRPr lang="en-US" sz="1338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группы может толкать к употреблению никотина, алкоголя и изменению суточного ритма, что снижает общую успеваемость и здоровье школьников.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нарушения режима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стимулирует появление замкнутости, тревожности и снижает мотивацию к учебе, что отражается на общем эмоциональном состоянии подростков.
</a:t>
            </a:r>
            <a:endParaRPr lang="en-US" sz="99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трудности и тревожность
</a:t>
            </a:r>
            <a:endParaRPr lang="en-US" sz="1241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последствия давления сверстников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Конструктивное влияние группы на подростков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выступает источником эмоциональной поддержки и стимулирует стремление к высоким результатам в учёбе и спорте.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давление способствует вовлечению в волонтёрство и творческие проекты, укрепляя полезные социальные навыки.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сверстников формирует модели поведения, способствующие развитию ответственности и социальной адаптации.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поддержка помогает предотвращать вредные привычки и усиливает уверенность в собственных силах 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влияния peer pressure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старшеклассников часто наблюдаются изменения в привычках общения и поведении, проявляющиеся в повышенной секретности и быстрой смене интересов, отражающих стремление соответствовать группе.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самостоятельности в принятии решений сопровождается раздражением на вопросы о компании друзей, что указывает на внутреннее давление и страх быть отвергнутым.
</a:t>
            </a:r>
            <a:endParaRPr lang="en-US" sz="1469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сленговых выражений демонстрирует желание подростков подчеркнуть свою принадлежность к определённому кругу и укрепить социальную идентичность.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34706"/>
            <a:ext cx="5226300" cy="326643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и негативное peer pressure: сравнительный анализ
</a:t>
            </a:r>
            <a:endParaRPr lang="en-US" sz="2136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аспекты влияния давления сверстников, раскрывающие положительные и отрицательные последствия для учебы и социализации подростков.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в влиянии peer pressure помогает разрабатывать индивидуальные стратегии поддержки и предотвращения негативных последствий.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Института подростковой психологии, 2023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объединились против курения и употребления алкоголя, поддерживая друг друга в стремлении изменить образ жизни. Единодушие и ответственность класса сыграли решающую роль в успешном отказе от вредных привычек.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благодаря классу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присоединились к буллингу одноклассников, чтобы завоевать расположение лидеров группы, несмотря на внутреннее сопротивление и чувство дискомфорта от насилия.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оскорблениях ради признания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онлайн-челленджей заставляло подростков выполнять рискованные действия под давлением сверстников. Один из учеников поделился, как он научился отказывать, сохраняя уважение друзей.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челленджи и давление группы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реальные ситуации peer pressure в школе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Пиковое давление фиксируется в периоды подготовки к ЕГЭ и олимпиадам, что требует особых мер поддержки и формирования устойчивости у обучающихся.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 и академические решения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68% старшеклассников в групповых ситуациях принимают решения, отличающиеся от их индивидуальных убеждений, под влиянием сверстников.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перед экзаменами и тестами укрепляют групповое мнение, влияя на готовность школьников прибегать к списыванию для поддержки коллектива.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сопротивления негативному peer pressure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помогает подросткам анализировать мотивации и последствия давления со стороны сверстников, формируя осознанные решения.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устойчивых жизненных ценностей поддерживает внутреннюю опору и снижает вероятность подчинения негативному влиянию группы.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ассертивного поведения улучшает навыки уверенного и вежливого отказа, что снижает риск следования нежелательным требованиям сверстников.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ролевые игры создают безопасную среду для практического отрабатывания способов сопротивления давлению, способствуя эмоциональной готовности к реальным ситуациям.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обеспечивает эмоциональную поддержку и формирует у подростка чувство защищённости при принятии самостоятельных и ответственных решений.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программы, направленные на развитие социальных навыков, уверенности и самоуважения, способствуют успешной адаптации и сопротивлению давлению группы.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обсуждения личных ценностей в семье снижают восприимчивость подростков к негативному влиянию сверстников, укрепляя внутреннюю позицию.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семьи и школы в противодействие peer pressure
</a:t>
            </a:r>
            <a:endParaRPr lang="en-US" sz="2427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подростки с укреплённой самооценкой реже подвержены негативным влияниям группы и обладают большей устойчивостью при принятии решений.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самооценка служит значимым фактором снижения риска подчинения нежелательному давлению сверстников в подростковом возрасте.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самооценки и восприимчивости к давлению сверстников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Института возрастной психологии, 2021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социальные проекты по профилактике peer pressure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Тренинги по критическому мышлению развивают умение анализировать ситуации и принимать независимые решения в сложных социальных условиях.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 стимулируют чувство ответственности и сплочённости, заменяя негативное давление позитивным примером и общими целями.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выпускниками-мотиваторами помогает получить поддержку и вдохновение от успешных сверстников, демонстрируя возможность сопротивления давлению.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службы примирения способствуют снижению конфликтов и агрессии, создавая благоприятную атмосферу для развития здоровых отношений в 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1951 году Ашу удалось показать, что 76% испытуемых хотя бы один раз приняли неправильный ответ большинства. Исследование выявило глубинные механизмы конформизма и давления группы.
</a:t>
            </a:r>
            <a:endParaRPr lang="en-US" sz="966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Соломона Аша: сила группового согласия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Милгрэм продемонстрировал, что более 65% участников готовы выполнять указания, противоречащие личным убеждениям, что подтверждает влияние социальной власти и давления.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Стэнли Милгрэма: послушание авторитету
</a:t>
            </a:r>
            <a:endParaRPr lang="en-US" sz="949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исследования подчёркивают универсальность механизмов социального давления, актуальных и для современных подростков, подчёркивая значимость понимания этих процессов для профилактики негативного peer pressure.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экспериментов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Соломона Аша и Стэнли Милгрэма: научные подтверждения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как укрепить подростков против давления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peer pressure существенно формирует поведение и самооценку подростков. Комплексное сочетание поддержки семьи, школы и методов развития критического мышления повышает их устойчивость и самостоятельность.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2026-05-07T21:23:12Z</dcterms:created>
  <dcterms:modified xsi:type="dcterms:W3CDTF">2026-05-07T21:23:12Z</dcterms:modified>
</cp:coreProperties>
</file>