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и деление рациональных чисел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знаков, модуль и обратная дробь делают вычисления понятными.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ниже нуля, деньги, долги, высота и глубина — всё это задачи, где нужны рациональные числа. Умножение и деление помогают быстро считать изменения и части целого.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числа вокруг нас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числа называются рациональными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475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число можно записать в виде дроби a/b, где a и b — целые числа, а b не равно нулю. Такая запись описывает целые и дробные значения.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8440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числа -7, ¾, -5/2, 0 и 2,6 являются рациональными. Они могут быть положительными, отрицательными или равными нулю.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475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рациональным числам относятся целые числа, обыкновенные дроби, смешанные числа и конечные десятичные дроби. Одно и то же число можно представить разными способами.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8440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узнавать рациональные числа помогает уверенно выполнять действия с дробями и отрицательными числами, а затем использовать эти правила в более сложных выражениях.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знаков при умножении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3158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посмотрите, одинаковые ли знаки у множителей. От этого зависит знак произведения, поэтому этот шаг выполняют ещё до вычислений.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3158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оба множителя положительные или оба отрицательные, произведение получается положительным. Например, (-3)×(-4)=12, потому что минус на минус даёт плюс.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6891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множитель положительный, а другой отрицательный, произведение будет отрицательным. Так, 5×(-2)=-10, а (-6)×2=-12.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6891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модулем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произведение модулей, а потом ставят нужный знак. Поэтому модуль результата не зависит от знака, а только от самих чисел.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знаков при делении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4750" y="996700"/>
            <a:ext cx="81792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делимое и делитель имеют одинаковые знаки, частное будет положительным. Например, (-15)÷(-5)=3, потому что деление сохраняет общий знак.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34750" y="2213149"/>
            <a:ext cx="81792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знаки чисел разные, частное получается отрицательным. Так, 12÷(-3)=-4, а (-12)÷3=-4, потому что меняется только знак результата.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34750" y="3431238"/>
            <a:ext cx="81792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 ноль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Делить на 0 нельзя: не существует числа, которое при умножении на 0 даст ненулевой результат. Поэтому такое действие не имеет смысла.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умножать рациональные числа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вычисления произведения с учётом знаков и модуля.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делить рациональные числа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деления с проверкой результата обратным действием.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прямая и знак результата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078175" y="996700"/>
            <a:ext cx="47358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чисел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числовой прямой положительные числа находятся справа от нуля, а отрицательные — слева. Это помогает сразу видеть, в какую сторону движется результат.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078175" y="2201675"/>
            <a:ext cx="47358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 2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на 2 число удаляется от нуля в два раза дальше. Например, 3 превращается в 6, а -3 — в -6.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78175" y="3406650"/>
            <a:ext cx="47358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 -1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 -1 меняет направление на противоположное. Поэтому 3 переходит в -3, а знак результата показывает, куда сдвигается точка.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результат при разных знаках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одинаковые по модулю числа могут давать противоположные знаки. Это удобно замечать при проверке вычислений.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результата определяется правилами, а его модуль зависит от самих чисел. При одинаковых знаках ответ положительный, при разных — отрицательный.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правилам умножения и деления рациональных чисел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810400"/>
            <a:ext cx="4166100" cy="199115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правил для умножения и деления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увидеть, как связаны знак результата, модуль и запрет деления на ноль.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знак, затем вычисляют модуль. Деление на ноль исключено, поэтому такое выражение не имеет значения.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вычислений с рациональными числами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508701"/>
            <a:ext cx="391500" cy="34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526101"/>
            <a:ext cx="391500" cy="31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71750" y="1483351"/>
            <a:ext cx="299025" cy="3987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дробей и целых чисел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Целое как дробь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целое число можно представить дробью со знаменателем 1: например, 5 = 5/1. Это удобно, когда нужно умножать целые числа и дроби по одному правилу.
</a:t>
            </a:r>
            <a:endParaRPr lang="en-US" sz="1278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Перемножаем отдельно
</a:t>
            </a:r>
            <a:pPr algn="ctr" indent="0" marL="0">
              <a:lnSpc>
                <a:spcPct val="100000"/>
              </a:lnSpc>
              <a:buNone/>
            </a:pPr>
            <a:r>
              <a:rPr lang="en-US" sz="12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дробей сначала перемножают числители, затем знаменатели. Так сохраняется точность вычислений, а результат можно сразу записать в виде обычной дроби.
</a:t>
            </a:r>
            <a:endParaRPr lang="en-US" sz="1235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Сокращаем заранее
</a:t>
            </a:r>
            <a:pPr algn="ctr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умножением полезно сократить дроби, если числитель и знаменатель имеют общий делитель. Тогда вычисления становятся короче, а ответ легче проверить.
</a:t>
            </a:r>
            <a:endParaRPr lang="en-US" sz="1323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3 × 2/5 = 6/5. Если умножать -4 × 3/8, удобно сократить 4 и 8, после чего получается -3/2 без лишних действий.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9485" y="0"/>
            <a:ext cx="274253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5852700" cy="10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дробей и обратная дробь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30150" y="21583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Запоминаем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 дробь заменяют умножением на обратную дробь. Это позволяет свести задачу к знакомому действию и избежать ошибок при прямом делении дробей.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337703" y="21583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Применяем формулу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a/b ÷ c/d заменяют выражением a/b × d/c, если c/d не равно нулю. Сначала меняют действие, затем умножают дроби по обычному правилу.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30150" y="37734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обратную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дроби a/b обратная дробь — это b/a. При этом ноль не может стоять в знаменателе, поэтому делить на нулевую дробь нельзя.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3337703" y="37734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2/3 ÷ 4/5 = 2/3 × 5/4 = 5/6. А (-¾) ÷ ½ = (-¾) × 2 = -3/2, что подтверждает правило.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634750" y="996700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Теряется знак минус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знак «минус» не записывают в ответе или ставят его не там, где нужно. Из-за этого (-2) × (-3) ошибочно превращается в -6.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34750" y="2201675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правило 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считают, что любое умножение или деление с отрицательным числом даёт отрицательный результат. На самом деле одинаковые знаки дают положительный ответ.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34750" y="3406650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Пытаются делить на ноль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5 ÷ 0 нельзя вычислить как обычное деление. Не существует числа, которое при умножении на 0 даст 5.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053400" y="996700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находят обратную дробь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замене деления на умножение иногда переворачивают не ту дробь или забывают изменить действие. Тогда ответ становится неверным уже на первом шаге.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053400" y="2201675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модуль и знак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ученики правильно находят модуль, но забывают про знак результата. Важно сначала определить знак, а потом вычислить модуль частного или произведения.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ответ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3158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произведение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найдено произведение, его удобно проверить делением. Например, после 7 × (-2) = -14 можно выполнить -14 ÷ (-2) и получить 7.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3158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частное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вычислено частное, ответ проверяют умножением. Так, после 18 ÷ (-3) = -6 нужно убедиться, что -6 × (-3) = 18.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6891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по 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заметить слишком большой или слишком маленький ответ. Например, 20 ÷ 5 не может быть больше 20, поэтому результат 4 выглядит верно.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6891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Используем прикидку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окончательной записью полезно приблизительно оценить ответ по модулю. Если числа небольшие, результат тоже должен быть разумным и соответствовать условиям задачи.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температуры в течение дня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значения постепенно приближаются к нулю, затем переходят через него и снова уходят в отрицательную область.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меняет знак, а значит, в реальных задачах важно внимательно следить за переходом через 0 и направлением изменения.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учебному примеру из условия задания.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числа в жизни школьника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со скидкой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магазине рациональные числа помогают считать цену после скидки и сравнивать выгоду. Если товар стоил 200 рублей, а скидка составила 25%, нужно работать с дробями и процентами. Это привычный способ увидеть, как число уменьшается или увеличивается.
</a:t>
            </a:r>
            <a:endParaRPr lang="en-US" sz="890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глубина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улице температура может быть ниже нуля, а в географии встречается глубина ниже уровня моря. Записи -8 °C и -12 м показывают, что отрицательные числа нужны не только на уроках, но и для описания окружающего мира.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и долги
</a:t>
            </a:r>
            <a:pPr algn="ctr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числа удобны при расчётах с долгами, возвратом денег и балансом карманных расходов. Долг -50 рублей и возврат 50 рублей обозначаются разными знаками, поэтому важно точно понимать, что показывает число: потратил ты или получил.
</a:t>
            </a:r>
            <a:endParaRPr lang="en-US" sz="92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105049"/>
            <a:ext cx="4392900" cy="14018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вычислений по теме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что сначала определяется знак результата, а затем вычисляется модуль чисел.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действует один алгоритм: сначала знак, потом вычисление модулей. Это делает решение быстрым и предсказуемым.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правилам умножения и деления рациональных чисел.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7156" y="1571326"/>
            <a:ext cx="348862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5338" y="1574926"/>
            <a:ext cx="391500" cy="39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60772" y="3270876"/>
            <a:ext cx="348862" cy="39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47985" y="3270876"/>
            <a:ext cx="299025" cy="398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другими темами алгебры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с дробями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и деление рациональных чисел опирается на умение работать с дробями. Без этого трудно выполнять преобразования выражений и получать точный ответ.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прямая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и положительные числа удобно показывать на координатной прямой. Она помогает понять, почему знак результата меняется и как число удаляется от нуля.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843816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и уравнения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алгебре правила знаков нужны при раскрытии скобок, упрощении выражений и решении уравнений. Ошибка в знаке может изменить весь результат вычислений.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724210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и 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Проценты, скидки, рост и уменьшение величин тоже связаны с рациональными числами. Эти навыки становятся основой для дальнейшего изучения алгебры в 7 классе.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по теме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увидеть, какие идеи встречаются чаще всего при решении примеров и задач по теме.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опора — правило знаков: оно используется почти в каждом вычислении, а остальные элементы помогают не потерять точность и избежать ошибок.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основным правилам темы «Умножение и деление рациональных чисел».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рациональных числах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уверенно работать с рациональными числами, нужно сначала определить знак результата, затем вычислить модуль. Если помнить правило знаков, обратную дробь и проверку действия, ошибки становятся заметно реже.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2026-05-29T23:25:31Z</dcterms:created>
  <dcterms:modified xsi:type="dcterms:W3CDTF">2026-05-29T23:25:31Z</dcterms:modified>
</cp:coreProperties>
</file>