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единица развития живого организма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строения клетки зависят рост, обмен веществ и развитие всех живых существ.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открыли клетку и её значение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Теодор Шванн и Маттиас Шлейден показали, что клетка — общий «строительный блок» живого. Клеточная теория связала наблюдения под микроскопом с пониманием роста, наследственности и развития организмов.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эукариоты: две группы клеток и их отличия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это бактерии и археи. Их ДНК не заключена в ядро, а находится прямо в цитоплазме. Эти клетки устроены проще, но быстро приспосабливаются к разным условиям.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есть у растений, животных, грибов и простейших. У них есть ядро, в котором хранится наследственная информация, и множество органоидов, выполняющих разные жизненно важные задачи.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строение эукариот помогает разделять работу между органоидами. Благодаря этому одна клетка может одновременно получать энергию, синтезировать вещества, расти, делиться и реагировать на изменения среды.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двух групп связано не только с наличием ядра. Оно отражает уровень сложности клетки, способы обмена веществ и особенности жизни всего организма и его приспособленности.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органоиды клетки и их роли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рибосомы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ДНК и управляет работой клетки, задавая порядок её процессов. Рибосомы читают наследственную информацию и собирают белки, без которых невозможны рост и восстановление организма.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Митохондрии, аппарат Гольджи и лизосомы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образуют энергию в виде АТФ. Аппарат Гольджи изменяет и упаковывает вещества, а лизосомы расщепляют ненужные частицы и помогают клетке очищаться и обновляться постоянно.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мембрана: строение, функции, универсальность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— тонкая оболочка клетки, построенная из двойного слоя фосфолипидов и белков. Она отделяет внутреннюю среду от внешней и помогает сохранять устойчивые условия для жизни клетки.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мембрану проходят вода, газы и другие вещества: одни — свободно, другие — с помощью белков и затрат энергии. Кроме того, мембрана узнаёт сигналы и взаимодействует с окружающими клетками.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стенка: у кого есть и зачем нужна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растений, грибов и бактерий клеточная стенка образует прочный внешний слой. Она придаёт клетке форму, защищает её от повреждений и поддерживает устойчивость в меняющейся среде.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стенки различается: у растений это целлюлоза, у грибов — хитин, у бактерий — муреин. Животные клетки такой оболочки не имеют, поэтому их форма более изменчива и подвижна.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хлоропласты превращают свет в питание для растения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Лист, который ловит свет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солнечном свете листья выглядят как маленькие фабрики. В клетках их мякоти находятся хлоропласты, где лучи солнца превращаются в энергию для создания сахара. Именно поэтому зелёные части растения особенно важны для его питания. Чем больше света, тем активнее идёт этот процесс. Даже в обычный день растение непрерывно строит запасы.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и рождение органических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хлоропластов работает хлорофилл — зелёный пигмент, который улавливает свет. С его помощью растение получает из воды и углекислого газа глюкозу и другие органические вещества. Без этого процесса не было бы ни стебля, ни листьев, ни плодов, потому что именно он даёт материал для роста.
</a:t>
            </a:r>
            <a:endParaRPr lang="en-US" sz="11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Вакуоли: внутренние резервуары клетки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вакуоль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обычно находится одна большая вакуоль с клеточным соком. Она может занимать почти весь объём клетки и помогает удерживать тургор, чтобы листья и стебли не вяли.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вакуоли животных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клеток вакуоли меньше и встречаются реже. Они участвуют в хранении веществ и могут помогать захватывать частицы при фагоцитозе, например у некоторых клеток иммунной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цитоскелет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и другие элементы цитоскелета образуют внутренний каркас. Он удерживает клетку в нужной форме и не даёт ей легко сминаться при изменениях давления и нагрузки.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волокнам цитоскелета перемещаются пузырьки с веществами и органоиды. Это похоже на сеть внутренних дорог, по которым клетка распределяет всё необходимое точно по адресу быстро.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помогает клетке менять положение, вытягивать отростки и двигать отдельные структуры. Благодаря ему некоторые клетки могут активно перемещаться или изменять свою форму в ответ на сигналы.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делении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деления цитоскелет строит веретено деления и помогает разойтись хромосомам. Без этой системы дочерние клетки не получили бы точный набор наследственного материала после деления.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клетка создаёт белок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51" y="1491950"/>
            <a:ext cx="2781436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Транскрипция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участок ДНК переписывается на мРНК. Эта молекула получает точную инструкцию для будущего белка и покидает ядро через ядерные поры.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097175" y="1491950"/>
            <a:ext cx="2781436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Трансляция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рибосоме мРНК читается как схема, а аминокислоты соединяются в цепочку. После сборки белок сворачивается и начинает выполнять свою работу в клетке.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клетка растёт и делится: три важных сюжета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 период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клетка растёт, она словно расширяет мастерскую: в цитоплазме становится больше органоидов, а объём увеличивается. Это помогает ей выполнять свои задачи дольше и подготовиться к делению, чтобы ткань могла обновляться без остановки. Именно так организм сохраняет порядок и устойчивость. Пока одни клетки растут, другие уже готовятся к следующему этапу.
</a:t>
            </a:r>
            <a:endParaRPr lang="en-US" sz="890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как точное копирование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 похоже на точное копирование важного чертежа. При митозе одна клетка даёт две одинаковые, а при мейозе образуются половые клетки, нужные для появления потомства с новым набором признаков. Благодаря этому сохраняется жизнь тканей и передаются наследственные признаки. Без деления рост организма был бы невозможен.
</a:t>
            </a:r>
            <a:endParaRPr lang="en-US" sz="935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деление идёт не по плану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механизм деления нарушается, в организме возникают серьёзные сбои. Ошибки при передаче ДНК или контроле роста могут привести к неправильной работе тканей, поэтому клетки постоянно проверяют свои процессы. Именно по этой причине биология так внимательно изучает деление. Это помогает понимать причины многих заболеваний и искать способы их предотвращения.
</a:t>
            </a:r>
            <a:endParaRPr lang="en-US" sz="8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митоза: от подготовки клетки к двум дочерним клеткам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стадий митоза и итог деления соматической клетки.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клетка получает и тратит энергию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в цитоплазме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клетке энергия не появляется сразу в готовом виде: сначала глюкоза расщепляется в цитоплазме, а затем её остатки поступают в митохондрии. Там запускаются следующие этапы, и клетка получает запас для движения, роста и синтеза веществ. Без этого процесса организм быстро терял бы силы и не мог бы долго работать.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мини-электростанции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можно представить как мини-электростанции. Их внутренняя мембрана помогает вырабатывать АТФ — универсальную «монету энергии», которую клетка тратит на дыхание, транспорт и деление. Когда энергии требуется больше, митохондрий в клетке становится особенно много. Это заметно в активных тканях, где работа идёт почти непрерывно день и ночь.
</a:t>
            </a:r>
            <a:endParaRPr lang="en-US" sz="991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энергии нужно больше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клетка, тем больше ей нужно АТФ. Поэтому в мышцах, печени и других работающих тканях особенно много митохондрий: они непрерывно обеспечивают клетки энергией, без которой жизнь невозможна. Именно они делают возможными долгую работу и быстрые реакции на изменение условий и постоянное обновление клеточных структур.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факты о клетках 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клетки человека различаются по числу, размеру и сроку жизни.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человека сильно различаются по численности, размерам и продолжительности жизни.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растений, животных и грибов: сравнение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клеточная стенка из целлюлозы, крупная вакуоль и пластиды придают клетке прочность, запасают вещества и помогают создавать питательные вещества на свету, поэтому растение сохраняет форму.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 не имеет стенки и пластид, зато отличается гибкостью. Центриоли и развитый цитоскелет помогают ей делиться, менять форму и быстро перемещать внутренние структуры внутри себя.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клетка по строению ближе к растительной, но её стенка сделана из хитина. Пластид нет, зато такое строение хорошо защищает клетку и помогает грибам жить в разных средах.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модели одноклеточной жизни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Амёба: движение без жёсткой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движется с помощью ложноножек, будто медленно переливается по поверхности. Она захватывает пищу, обволакивая её, и дышит всей поверхностью клетки. Такая простая форма показывает, что даже один организм может выполнять все основные жизненные функции самостоятельно. Это помогает ей выживать в воде и в капле почвы.
</a:t>
            </a:r>
            <a:endParaRPr lang="en-US" sz="911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Инфузория: маленькая клетка с ресничками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покрыта ресничками, которые помогают ей плыть и подгонять пищу к ротовому отверстию. Внутри клетки работают пищеварительные вакуоли, а реакция на раздражители позволяет быстро менять направление движения. Такой организм особенно хорошо приспособлен к жизни в воде и находить мельчайшие частицы пищи.
</a:t>
            </a:r>
            <a:endParaRPr lang="en-US" sz="860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Эвглена: между растением и животным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соединяет признаки растения и животного: на свету она использует хлоропласты, а в темноте может питаться готовыми веществами. Жгутик помогает ей двигаться, а светочувствительный глазок — находить освещённые места. Благодаря этому эвглена легко приспосабливается к среде, смене освещения и нехватке пищи.
</a:t>
            </a:r>
            <a:endParaRPr lang="en-US" sz="8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вирусы не считаются клетками?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— это не клетка, потому что у него нет полноценного клеточного строения. Внутри отсутствуют ядро и цитоплазма, а наружная оболочка не делает его самостоятельной живой системой.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клетки-хозяина вирус не может размножаться и производить собственные вещества. Он использует ресурсы чужой клетки, словно переключая её на создание новых вирусных частиц.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вирусов нет собственного обмена веществ: они не получают энергию и не строят сложные молекулы самостоятельно. Поэтому вне живой клетки они остаются почти неактивными.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реагируют на среду так, как это делают клетки, и не растут как организм. Их развитие связано только с попаданием в подходящую клетку и сборкой новых частиц.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клетки и их развитие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 и первые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увидел в пробке ячейки, похожие на соты, и ввёл термин «клетка». Сегодня световой микроскоп помогает рассматривать ткани и основные структуры.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и флуоресцентная микроскопия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показывает ультраструктуры, недоступные световому микроскопу, а флуоресцентная позволяет следить за движением отдельных молекул. Вместе эти методы делают клетку гораздо понятнее.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знания в действии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антибиотики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клеток бактерий и человека помогает создавать лекарства, которые действуют точно на возбудителя болезни и меньше вредят здоровым тканям. Так разрабатывают и проверяют новые антибиотики.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и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исследования позволяют находить изменения в ДНК и связывать их с наследственными заболеваниями. Это важно для точной диагностики и для методов генной терапии.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того, как клетки распознают чужие молекулы, помогает создавать вакцины. Они учат иммунные клетки быстрее узнавать опасный вирус или бактерию при встрече с ними.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клетках нужны для выведения устойчивых сортов, улучшения кормов и создания полезных биотехнологических продуктов. Их также используют при клонировании и хранении ценных растений.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 и развития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клетку, мы понимаем, как растут, делятся и приспосабливаются живые организмы. Эти знания помогают медицине, биотехнологии и экологии решать важные задачи и лучше защищать жизнь.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2026-05-09T16:52:01Z</dcterms:created>
  <dcterms:modified xsi:type="dcterms:W3CDTF">2026-05-09T16:52:01Z</dcterms:modified>
</cp:coreProperties>
</file>