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Ф. Анненский: поэт переходной эпохи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чья тишина изменила русскую поэзию Серебряного века.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поиск нового поэтического языка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стал временем кризиса старых форм и усиленного внимания к внутреннему миру человека. Поэзия всё чаще обращалась к памяти, одиночеству, тревоге и символическому смыслу предметов, подготавливая почву для Анненского.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образование И. Ф. Анненского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— рождение в Омске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Иннокентий Фёдорович Анненский родился в семье чиновника. Ранние годы прошли в условиях частых переездов, что рано приучило его к наблюдательности и внутренней сосредоточенности.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жил в разных городах, а позднее особое место в его биографии занял Петербург. Именно там окончательно сформировался его интерес к литературе и филологии.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Филологическая школа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 определила его точное отношение к слову и стилю. Позднее эта научная дисциплина заметно повлияла на его поэзию и критическую прозу.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университет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окончил историко-филологический факультет Петербургского университета. Здесь он получил основательную подготовку по древним языкам, античной культуре и теории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как учёный и педагог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соединял литературное творчество с профессиональной педагогической работой, оставаясь для современников прежде всего человеком редкой образованности и строгой интеллектуальной культуры.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за требовательность, дисциплину и умение сохранять внутреннюю собранность. Даже в административной работе он оставался прежде всего филологом, внимательно относящимся к слову и смыслу.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Царском Селе он возглавлял Николаевскую гимназию, а затем служил в Петербурге, где преподавал древние языки и участвовал в организации школьного образования.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и его необычную сдержанность: внешняя строгость сочеталась у него с широкой гуманитарной культурой, что делало его авторитетным наставником и тонким наблюдателем человека.
</a:t>
            </a:r>
            <a:endParaRPr lang="en-US" sz="12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в жизни и поэзии Анненского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службы и повседневной работы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стало для Анненского не только местом службы, но и пространством повседневной собранности. Здесь он совмещал педагогические обязанности с литературной работой, а сама городская среда придавала его жизни тихий, камерный ритм.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традиция рядом с современностью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Анненского Царское Село было связано с памятью о пушкинской эпохе и с представлением о высокой культурной преемственности. Этот исторический фон усиливал в его поэзии ощущение тонкой связи между прошлым и настоящим.
</a:t>
            </a:r>
            <a:endParaRPr lang="en-US" sz="831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тихой лирики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 созвучен его стихам: в них часто звучат сдержанные интонации, внимание к ускользающим состояниям и ощущение внутренней тишины. Поэтому Царское Село воспринимается как символ его поэтического мира.
</a:t>
            </a:r>
            <a:endParaRPr lang="en-US" sz="8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Анненского долго читали как необычного поэта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выход книг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поэтические сборники Анненского появились уже в зрелые годы, поэтому его литературная репутация складывалась медленно и не совпала с началом творческого пути.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восприятия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требовал внимательного чтения: смысл у него часто скрыт в подтексте, паузах и психологических оттенках. Эта интеллектуальная глубина сначала затрудняла отклик, но затем определила его влияние.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избегали громких деклараций и эффектных жестов. Именно мягкость и тонкость звучания сначала казались непривычными, хотя позже стали признаком подлинной новизны.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Анненского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личное переживание почти всегда становится частью более общего размышления о человеке и времени.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мотивы одиночества, памяти и тревоги: именно они формируют устойчивый психологический центр его лирики.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И. Ф. Анненского по программным стихотворениям и сборникам «Тихие песни», «Кипарисовый ларец»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и стиля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пишет точно и экономно: каждое слово у него несёт смысловую нагрузку, а бытовая деталь быстро превращается в знак внутреннего состояния героя.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мягкая, но напряжённая. Неровный ритм, паузы и повторяющиеся образы создают ощущение скрытого разговора, в котором важнее не событие, а переживание.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разговорную естественность с высокой культурной памятью. Благодаря этому его стихи звучат современно, но при этом сохраняют интеллектуальную глубину и тонкость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«Тихие песни» и «Кипарисовый ларец» — главные книги Анненского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«Тихие песни» закрепил основные темы и интонации автора. В нём уже заметны сдержанность, психологическая точность и интерес к хрупкости человеческого чувства.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книги показывают, как личное переживание у Анненского перерастает в философское размышление о времени, памяти и невозможности полного самовыражения.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«Кипарисовый ларец» вышел посмертно и стал самым известным собранием его лирики. Именно эта книга окончательно определила место Анненского в поэзии XX 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187" y="1175216"/>
            <a:ext cx="413952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Анненского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немногочисленные, но концентрированные по смыслу книги сформировали литературную репутацию Анненского.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Анненского вышли поздно, а часть — уже после его смерти; это подчёркивает посмертный характер его широкого признания.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Библиографические данные о публикациях произведений И. Ф. Анненского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39225"/>
            <a:ext cx="552000" cy="4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14692"/>
            <a:ext cx="552000" cy="490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и античные сюжеты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язык смысла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Анненского древний сюжет не украшает текст, а помогает говорить о вечных вопросах: роке, свободе выбора, вине и цене внутренней независимости человека.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через древность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античности, Анненский переводит разговор в плоскость психологии и философии, показывая, что трагическое одиночество и сегодня остаётся главным человеческим опытом.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личности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его драм оказываются в ситуации нравственного и духовного напряжения, где внешнее действие важно меньше, чем скрытая борьба сознания с неизбежностью.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мир Анненского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перехода от конкретной детали к философскому смыслу в его лирике.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как критик и переводчик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 Анненский внимательно разбирал художественную форму, интонацию и словесную точность, предпочитая строгий анализ эффектным оценкам и общим суждениям.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Филологическая школа сформировала его собственную поэтику: в ней особенно заметны точность слова, чувство меры и уважение к смысловой нюансировке каждого выражения.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 античных авторов, Анненский вводил русскую читательскую культуру в широкий европейский контекст и укреплял связь современной литературы с классической традицией.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рецензиях и статьях он стремился показать, как устроен текст изнутри: через ритм, детали образа, композицию и скрытую логику авторского замысла.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и символизм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был связан с символизмом по времени и кругу идей, но не разделял его склонности к декларативности и мистической приподнятости. Его поэзия строится тише и строже, без лозунгов и программных жестов.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символизм можно назвать психологическим: предмет, звук или пейзаж у него важны не сами по себе, а как точный знак внутреннего состояния, сомнения, памяти или душевной боли.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Анненского на поэтов XX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акмеистов Анненский стал примером сдержанной, точной и интеллектуально насыщенной поэзии, в которой эмоция не ослабляет, а усиливает смысл.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ценились точность, предметность и внутренняя дисциплина слова, тем заметнее становилось влияние Анненского на поэзию Серебряного века.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литературоведческим характеристикам влияния Анненского на акмеизм; дата не требуется
</a:t>
            </a:r>
            <a:endParaRPr lang="en-US" sz="1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посмертная судьба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 — смерть в Петербурге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умер, не дожив до широкого признания. Его поэзия ещё не заняла того места, которое ей позднее отвела литературная история.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признание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Критика, школа и университетский курс закрепили за Анненским репутацию одного из самых тонких поэтов рубежа веков и важного предшественника акмеистов.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— посмертные издания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появились новые публикации и более внимательное чтение его стихов. Именно тогда стало ясно, насколько цельным и значительным было его наследие.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при изучении Анненского в 11 классе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стихов Анненского важно замечать, как в них соединяются личное чувство и философский смысл: простая ситуация часто открывает размышление о жизни, памяти и утрате.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Школьному разбору помогает и сдержанная интонация поэта: она показывает, что сильное переживание может быть выражено не громко, а предельно точно и внутренне собранно.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подтекст, паузы, повторы и точная деталь: именно они создают скрытую эмоциональную напряжённость, которую нельзя понять без внимательного анализа языка.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И. Ф. Анненского и его вклад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сферы деятельности Анненского связаны между собой и усиливают его значение в русской культуре.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был не одной, а сразу несколькими культурными фигурами, и именно эта многогранность сделала его влияние особенно устойчивым.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сведения об И. Ф. Анненском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Анненский важен сегодня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поэзия, которая запоминается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убеждает, что поэзия не обязана быть громкой, чтобы оставаться сильной. Его стихи действуют через точность, паузу и внутреннее напряжение, поэтому даже сегодня они читаются как разговор о человеческой уязвимости и достоинстве.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пространство внимания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Анненского напоминает, что книга требует сосредоточенности и уважения к смыслу. Его поэзия словно возвращает читателя к медленному, вдумчивому чтению, где важны не только строки, но и тишина между ними.
</a:t>
            </a:r>
            <a:endParaRPr lang="en-US" sz="881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 теряет веса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быстрых сообщений особенно заметна его требовательность к каждому слову. У Анненского выражение никогда не случайно: за ним всегда стоит точная мысль, а за мыслью — переживание, которое не хочется упрощать.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Анненский — поэт, которого открывают всё глубже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Ф. Анненский занял особое место в русской культуре: его точная и тихая лирика, филологическая культура и трагическое мироощущение обновили поэтический язык и повлияли на литературу XX века.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2026-05-23T19:18:26Z</dcterms:created>
  <dcterms:modified xsi:type="dcterms:W3CDTF">2026-05-23T19:18:26Z</dcterms:modified>
</cp:coreProperties>
</file>