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«Предназначенное расставанье...»: стихотворение о любви и неизбежности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любви, в которой разлука чувствуется ещё до первого счастья.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голос Серебряного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Цветаевой строится на предельной искренности, резкой интонации и сильном внутреннем напряжении. В её лирике любовь почти всегда связана с разлукой, судьбой, одиночеством и невозможностью удержать счастье надолго.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и главный конфликт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расставание не как случайность, а как часть самой любви, заложенную в ней с самого начала.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возникает между силой чувства двух людей и неизбежностью разлуки, которую нельзя отменить ни волей, ни словом.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здесь переживается не как покой, а как состояние, где радость сразу соседствует с болью и ожиданием утраты.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заглавной строки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«предназначенное» подчёркивает не случайность, а заранее заданный ход событий и власть судьбы над человеком.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«расставанье» сразу задаёт трагическое звучание: в нём уже слышится утрата, даже если чувство ещё живо.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соединяет любовь и потерю в единый смысловой узел, не позволяя воспринимать их как противоположности.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слов возникает ощущение, что счастье в этом тексте обречено быть кратким и хрупким.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адресат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личная речь к дорогому человеку, поэтому создаётся доверительный и почти исповедальный тон.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Внутренний разлом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переживается героиней не как внешнее событие, а как глубокая душевная рана и внутреннее расхождение с самой собой.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о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остаётся единственным близким свидетелем чувства, с которым связаны привязанность, память и невозможность окончательного прощания.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расставания в художественном пространстве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возникают образы пути, расстояния и ухода, которые подчёркивают разрыв между людьми. Они делают разлуку ощутимой не только душевно, но и пространственно.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и холод создают впечатление внутреннего опустошения. Эти образы усиливают ощущение неизбежности и показывают, что близость уже вытесняется одиночеством.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стихотворения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переживания показывает, как мысль о судьбе превращается во внутреннюю драму.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система стихотворения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связан с удалением и движением прочь, поэтому он сразу усиливает ощущение разрыва между близкими людьми и делает расставание почти зримым.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в тексте не только пространственная, но и эмоциональная. Она подчёркивает невозможность сохранить прежнюю близость и превращает связь в память.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передаёт внутреннее опустошение героини. Вместо подробного сюжета возникает сильное чувство утраты, которое заполняет весь художественный мир.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оттенок образов поддерживает мысль о судьбе как о силе, которую нельзя изменить. Благодаря этому разлука воспринимается не как случай, а как закон.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художественные средства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ключевые мотивы и приёмы, через которые раскрывается смысл стихотворения.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украшают текст, а делают переживание предельно концентрированным и неизбежным.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Марины Цветаевой «Предназначенное расставанье...»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ритм как выражение чувства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обрывистый синтаксис передают внутреннее волнение, будто речь всё время прерывается на самом важном.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интонационные сдвиги создают ощущение напряжённого разговора, в котором слово постоянно балансирует на грани молчания.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паузы работают как знак сдержанной боли: героиня не говорит слишком много, но каждое слово звучит особенно остро.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переживание почти физически ощутимым, поэтому форма стихотворения становится прямым продолжением чувства.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и интонация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перекличка близких звуков делают речь плотной и напряжённой; она будто застревает на болезненном переживании, не позволяя ему рассеяться или ослабнуть.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и разорванный синтаксис создают впечатление сдержанного дыхания. Из-за этого каждое слово звучит особенно резко и передаёт внутреннюю дрожь лирической героини.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соединяет доверительность и трагическую сосредоточенность: читатель слышит не отвлечённый рассказ, а личное признание, произнесённое в момент эмоциональной уязвимости.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чувства в стихотворении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уровнями подчёркивают не событийность, а внутреннее нарастание переживания и его постепенное затихание.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середину текста: именно там разлука ощущается как неизбежная потеря, после чего чувство переходит в сдержанное принятие.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стихотворения Марины Цветаевой «Предназначенное расставанье...». Интерпретация эмоциональной динамики текста.
</a:t>
            </a:r>
            <a:endParaRPr lang="en-US" sz="6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 и смысловые контрасты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 дистанция в стихотворении существуют одновременно: герои внутренне связаны, но уже чувствуют между собой пустоту, которая делает даже самые тёплые слова почти бессильными.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противопоставлена утрате не как противоположность, а как её скрытое продолжение. В этом и заключается трагизм: счастье оказывается недолгим уже в момент своего возникновения.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 человеческая воля сталкиваются особенно остро, потому что герой не может отменить предопределённость. Личное желание не разрушает ход событий, а только усиливает боль.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молчание тоже образуют контраст: речь стремится удержать чувство, но паузы и недосказанность показывают, что окончательное объяснение здесь невозможно.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стилевой тон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стихотворения намеренно проста, но каждое слово несёт высокую эмоциональную нагрузку. Благодаря этому текст звучит предельно искренне и не теряет глубины при внешней сдержанности.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отсутствие нейтральных формулировок: слова выбираются так, чтобы сразу задавать трагический оттенок и концентрировать внимание на переживании, а не на описании ситуации.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Стилевой тон остаётся исповедальным и напряжённым. Он создаёт ощущение доверительного разговора, в котором личная боль не скрывается, а становится главным смысловым центром текста.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ракурса биографического и художественного контекста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в которой чувство всегда на пределе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любовь почти никогда не звучит как спокойная гармония: в ней уже слышны разлука, ожидание и внутренняя тревога. Поэтому стихотворение воспринимается как часть большого разговора поэтессы о хрупкости человеческой близости. Такой ракурс помогает представить текст рядом с письмом или рукописью.
</a:t>
            </a:r>
            <a:endParaRPr lang="en-US" sz="99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как фон эмоциональной правды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личная судьба Цветаевой, её опыт потерь и долгих разлук усиливают драматизм стихотворения. Визуально это можно передать через портрет поэтессы в строгом свете и сдержанную цветовую гамму, подчёркивающую внутреннюю собранность и одиночество.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знак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ассоциируется с личным посланием, которое сохраняет след живого чувства даже после расставания. Для иллюстрации подойдут образы бумаги, чернил, неровной строки и следов ручного письма, потому что они передают интимность и неустойчивость переживания.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8638" y="3230225"/>
            <a:ext cx="197775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поэтика Серебряного века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Серебряного века слово понималось как носитель скрытого смысла. У Цветаевой оно звучит резко и плотно, превращая короткую фразу в эмоционально насыщенное событие.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избегает пространных описаний и строит текст на смысловой концентрации. Небольшой объём усиливает каждую интонацию и делает переживание особенно острым и запоминающимся.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исповедальность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поэтессы характерно открытое выражение чувства без дистанции и маски. Именно поэтому стихотворение воспринимается как доверительный монолог, а не как отвлечённое размышление.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неотвратимости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судьбы проходит через множество текстов эпохи, но у Цветаевой он звучит особенно личностно. Неизбежность здесь ощущается не как идея, а как проживаемая боль.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текста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композиция, интонация, образность и приёмы работают на единый смысл стихотворения.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уровни текста подчинены одной задаче: показать любовь как чувство, в котором разлука ощущается не случайностью, а частью судьбы.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и поэтический анализ стихотворения М. Цветаевой «Предназначенное расставанье...».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близко школьнику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расставания понятна старшеклассникам, потому что она связана с дружбой, первой любовью и опытом перемен, когда важные отношения вдруг становятся уязвимыми.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увидеть, что сильное чувство не гарантирует близости навсегда. Это важный и честный разговор о том, как человек переживает несовпадение любви и обстоятельств.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заставляет задуматься, можно ли сохранить внутреннюю связь после разрыва. Для школьника это не только литературный вопрос, но и личный опыт взросления.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лирическая миниатюра показывает, как личное переживание превращается в универсальный смысл о судьбе, памяти и цене близости.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Марины Цветаевой «Предназначенное расставанье...». Литературоведческое обобщение.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способно вместить целую философию любви и расставания.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чувство, которое неотделимо от утраты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Цветаевой убеждает, что любовь уязвима с самого начала и потому особенно ценна. В краткой и точной форме поэтесса превращает личную боль в глубокое размышление о судьбе человека.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2026-05-23T20:00:22Z</dcterms:created>
  <dcterms:modified xsi:type="dcterms:W3CDTF">2026-05-23T20:00:22Z</dcterms:modified>
</cp:coreProperties>
</file>