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горах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горах меняется по мере подъёма, как по этажам.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в горах меняется с высотой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поднимаешься в горы, тем холоднее и труднее живым организмам. Из-за этого на склоне последовательно сменяются природные зоны — от лесов у подножия до снегов на вершинах.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509925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охлаждается, а тёплый период становится короче. Для растений это значит меньше времени на рост, цветение и созревание семян, а для животных — более суровые условия жизни.
</a:t>
            </a:r>
            <a:endParaRPr lang="en-US" sz="1411" dirty="0"/>
          </a:p>
        </p:txBody>
      </p:sp>
      <p:sp>
        <p:nvSpPr>
          <p:cNvPr id="10" name="Text 2"/>
          <p:cNvSpPr txBox="1"/>
          <p:nvPr/>
        </p:nvSpPr>
        <p:spPr>
          <a:xfrm>
            <a:off x="509925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влаги в горах зависит от того, как движутся воздушные массы и на какой стороне склона они поднимаются. Поэтому один склон может быть более зелёным, а другой — суше и беднее растительностью.
</a:t>
            </a:r>
            <a:endParaRPr lang="en-US" sz="1348" dirty="0"/>
          </a:p>
        </p:txBody>
      </p:sp>
      <p:sp>
        <p:nvSpPr>
          <p:cNvPr id="11" name="Text 3"/>
          <p:cNvSpPr txBox="1"/>
          <p:nvPr/>
        </p:nvSpPr>
        <p:spPr>
          <a:xfrm>
            <a:off x="509925" y="3691614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открытых высотах ветер сильнее, а солнечная радиация ощущается иначе, чем на равнине. Эти условия влияют на испарение влаги, скорость роста растений и выбор мест обитания животных.
</a:t>
            </a:r>
            <a:endParaRPr lang="en-US" sz="1485" dirty="0"/>
          </a:p>
        </p:txBody>
      </p:sp>
      <p:sp>
        <p:nvSpPr>
          <p:cNvPr id="12" name="Text 4"/>
          <p:cNvSpPr txBox="1"/>
          <p:nvPr/>
        </p:nvSpPr>
        <p:spPr>
          <a:xfrm>
            <a:off x="4801100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гора и чем резче её склоны, тем заметнее смена поясов. В высоких горах природные зоны успевают измениться несколько раз, а в невысоких горах этот переход выражен слабее.
</a:t>
            </a:r>
            <a:endParaRPr lang="en-US" sz="1417" dirty="0"/>
          </a:p>
        </p:txBody>
      </p:sp>
      <p:sp>
        <p:nvSpPr>
          <p:cNvPr id="13" name="Text 5"/>
          <p:cNvSpPr txBox="1"/>
          <p:nvPr/>
        </p:nvSpPr>
        <p:spPr>
          <a:xfrm>
            <a:off x="4801100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Склоновые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Северном полушарии южные склоны обычно получают больше тепла и чаще бывают суше, а северные — холоднее и влажнее. Поэтому на одной и той же горе пояса могут выглядеть по-разному.
</a:t>
            </a:r>
            <a:endParaRPr lang="en-US" sz="1417" dirty="0"/>
          </a:p>
        </p:txBody>
      </p:sp>
      <p:sp>
        <p:nvSpPr>
          <p:cNvPr id="14" name="Text 6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высотной поясности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Подножие гор: условия ближе к равнине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тёплое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гор температуры обычно выше, чем на склонах. Поэтому здесь дольше длится сезон роста растений, а леса, кустарники и поля развиваются особенно хорошо.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богаче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части склонов чаще имеют более мощный и плодородный почвенный слой. В таких условиях растения легче получают воду и питательные вещества, чем на больших высотах.
</a:t>
            </a:r>
            <a:endParaRPr lang="en-US" sz="144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нижних поясах людям проще строить поселения, прокладывать дороги и выращивать культуры. Здесь природа ближе к равнинной, а хозяйственное использование территории наиболее удобное.
</a:t>
            </a:r>
            <a:endParaRPr lang="en-US" sz="14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пояс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хвойные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других поясов в умеренных горах часто располагаются леса. Здесь встречаются ель, сосна и пихта, а в более тёплых районах — дуб, бук и каштан.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лесном поясе обычно сохраняется больше влаги, чем выше по склону. Это помогает деревьям образовывать густой покров, под которым легче удерживается влажность и тень.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животным пищу, защиту от ветра и места для гнёзд или нор. Поэтому в этом поясе особенно много лесных птиц, мелких зверей и насекомых.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пояс важен как граница между тёплыми нижними частями гор и более суровыми высокогорьями. Выше него деревьям уже трудно выживать из-за холода и ветра.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температура меняется с высотой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температуры делает высокогорье менее удобным для теплолюбивых видов и ускоряет смену природных условий на склоне.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устойчивое охлаждение с высотой: это одна из главных причин высотной поясности.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среднему вертикальному градиенту температуры 0,6 °C на 100 м подъёма.
</a:t>
            </a:r>
            <a:endParaRPr lang="en-US" sz="13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Субальпийский пояс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Субальпийский пояс лежит выше леса и ниже лугов. Здесь уже слишком холодно и ветрено для высоких деревьев, но ещё достаточно влаги для кустарников и редколесья.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 этом поясе растут низкими и часто искривлёнными. Сильный ветер, долгий снежный покров и короткое лето не дают им развиваться как в лесу.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 заросли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можжевельник, карликовая берёза, рододендрон и другие высокогорные кустарники. Они образуют густые заросли, которые удерживают снег и защищают почву.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лугам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Субальпийский пояс показывает, как природа постепенно переходит от лесов к открытым пространствам. Выше по склону деревьям становится всё труднее, а луговым растениям — всё удобнее.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которое торопится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альпийских лугах зима отступает ненадолго, поэтому растения спешат использовать каждый тёплый день. За короткое лето они успевают вырасти, зацвести и дать семена. Среди яркой зелени особенно заметны злаки, осоки и цветковые растения.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под снежными вершинами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луга часто выглядят как пёстрый ковёр на фоне снега и камней. Здесь много сочной травы, поэтому высокогорные животные приходят на кормёжку именно сюда. Простор, свет и свежий воздух делают этот пояс одним из самых красивых в горах.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луга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Крайний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больших высотах температура почти весь год остаётся очень низкой. Даже летом воздух прогревается слабо, поэтому здесь трудно существовать большинству растений и животных.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почти нет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поясе почвенный слой очень тонкий или почти отсутствует. Камни, лёд и снег занимают большую часть поверхности, а корни растений не могут закрепиться надолго.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бедная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здесь не растут, а лишайники и мхи встречаются только в отдельных защищённых местах. Им удаётся выжить там, где хватает немного влаги и света.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Немногие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появляются в этом поясе редко и ненадолго, если находят пищу и укрытие. Для жизни здесь нужны выносливость, теплоизоляция и умение переносить сильный холод.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Снежно-ледниковый пояс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497456"/>
            <a:ext cx="4164900" cy="21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высотных поясов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 высотой меняются природные условия, живые организмы и использование горных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суровее условия: снижается температура, беднеет растительность и уменьшается число животных.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 высотной поясности в горах.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высотные пояса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 в горах при подъёме от подножия к вершине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разных высотных поясов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лесном поясе животные находят корм, укрытия и защиту от ветра. Здесь обычны олени, кабаны, медведи, белки и множество лесных птиц, которым нужен густой растительный покров.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холоду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животные часто имеют густой мех, плотное оперение и крепкие копыта или лапы. Такие признаки помогают сохранять тепло, находить пищу и передвигаться по снегу и осыпям.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выше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границы леса встречаются сурки, серны, горные козлы, улары и хищные птицы. Им помогают выносливость, осторожность и умение быстро двигаться по каменистым склонам.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горах добывать корм особенно трудно, поэтому многие виды снижают активность, мигрируют ниже или используют укрытия. Выживают те, кто лучше приспособлен к холоду и нехватке пищи.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горах мира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 протяжённее горная система, тем больше природных «этажей» можно заметить на её склонах.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высоких горах поясов больше, а смена природных условий начинается выше, чем в низких горах.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теме «Высотная поясность в горах»; данные для учебной иллюстрации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Снеговая линия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Снеговая линия показывает высоту, выше которой снег почти не стаивает в течение года. Ниже неё снег может исчезать летом, а выше сохраняется дольше и накапливается.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 неё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снеговой линии зависит от широты, температуры, количества осадков и влажности воздуха. В более тёплых районах она поднимается выше, а в холодных опускается ниже.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разная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горах снег тает быстрее, поэтому граница вечных снегов расположена выше. Во влажных и прохладных горах снег удерживается лучше, и линия проходит ниже.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снеговой линии помогает понять, где в горах начинается область очень суровых условий. По ней удобно оценивать высотную поясность и сравнивать разные горные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склонах гор природные условия разные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Северном полушарии южный склон получает больше солнечных лучей, поэтому он обычно теплее. На нём снег тает быстрее, а растения начинают вегетацию раньше.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 снег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склон чаще остаётся более прохладным и влажным. Снег здесь держится дольше, что влияет на сроки роста растений и на состав животного мира.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различий в тепле и влажности на противоположных склонах одной горы могут формироваться не одинаковые пояса. Один склон бывает более лесистым, другой — более сухим и открытым.
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9441" y="2186677"/>
            <a:ext cx="239175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высотной поясности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у подножия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нижних поясах теплее и почвы обычно глубже, поэтому здесь удобнее выращивать культуры и строить поселения. Люди используют наиболее мягкие и плодородные участки склонов.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выше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Выше, где леса становится меньше, часто развивают пастбищное животноводство. Луга и открытые пространства дают корм скоту, но требуют бережного использования, чтобы не истощать растительный покров.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 привлекают туристов, альпинистов и любителей горнолыжного спорта. Здесь особенно ценятся красивые виды, чистый воздух и возможность увидеть природные пояса в одном районе.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склонов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леса удерживают влагу, защищают почву от размыва и уменьшают риск оползней и лавин. Поэтому сохранение лесов важно не только для природы, но и для безопасности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горные экосистемы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в горах быстро отражаются на почвах, растительности и режиме воды, потому что природные связи здесь очень хрупкие.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действия, которые разрушают растительный покров и нарушают устойчивость склонов; именно поэтому горные территории требуют осторожного использования.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основных видов воздействия по теме урока; значения условные, для учебной диаграммы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 горах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заповедниках и национальных парках ограничивают вырубку лесов, охоту и другую хозяйственную деятельность. Это помогает сохранить природные пояса почти в неизменном виде.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территории особенно важны для охраны редких растений и животных, которые не могут быстро приспособиться к изменениям. Защита мест обитания помогает им выживать.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питают реки и источники, поэтому охрана лесов и почв напрямую связана с качеством воды. Сохранённые экосистемы лучше удерживают влагу и защищают водосборы.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заповедник, Сочинский национальный парк, Алтайский и Тебердинский заповедники помогают сохранять ценные горные ландшафты. В этих районах охрана сочетается с научными наблюдениями.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87224"/>
            <a:ext cx="4206300" cy="13152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высотных поясов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 высотой меняются природные условия, живые организмы и использование горных территорий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 горы, тем холоднее, беднее растительность и уже возможности для постоянной жизни и хозяйства.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«Высотная поясность»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высотной поясности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показывает, что горы меняются сверху вниз не случайно: каждый пояс имеет свои условия, растения и животных. Зная это, легче понимать природу и беречь её.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2026-06-02T11:10:08Z</dcterms:created>
  <dcterms:modified xsi:type="dcterms:W3CDTF">2026-06-02T11:10:08Z</dcterms:modified>
</cp:coreProperties>
</file>