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география, население и хозяйство европейской страны
</a:t>
            </a:r>
            <a:pPr algn="l" indent="0" marL="0">
              <a:lnSpc>
                <a:spcPct val="90000"/>
              </a:lnSpc>
              <a:buNone/>
            </a:pPr>
            <a:r>
              <a:rPr lang="en-US" sz="20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Италии через карту, города, климат и экономику.
</a:t>
            </a:r>
            <a:endParaRPr lang="en-US" sz="202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находится на стыке Западной, Центральной и Южной Европы. Её положение у морей и рядом с важными соседями сделало страну узлом торговли, транспорта, туризма и культурных связей всего Средиземноморья.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в системе Европы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738" y="3055087"/>
            <a:ext cx="225675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рельеф Италии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Италии замыкают Альпы с высокими вершинами и ледниками. Они формируют природную границу страны и заметно влияют на климат, транспорт и расселение населения.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на севере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Паданская равнина — главный равнинный район страны. Здесь сосредоточены сельское хозяйство, крупные города, транспортные магистрали и многие предприятия обрабатывающей промышленности.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Паданская равнина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весь полуостров тянутся Апеннины, создавая сложный горный каркас Италии. Они определяют чередование долин, перевалов и населённых пунктов, вытянутых вдоль коммуникаций.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Апеннины в центре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Италия известна вулканическими ландшафтами. Этна и Везувий — самые известные действующие вулканы Европы, которые одновременно формируют риски и туристическую привлекательность региона.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юг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муниципальной статистике и городским агломерациям,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Италии различаются не только по размерам, но и по функциям: от управления и финансов до промышленности, порта и культурного туризма.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столица и крупнейшие центры Севера; это подтверждает концентрацию населения и хозяйственной активности в наиболее развитых районах.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Италии и их роль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Италии: плотность, урбанизация и расселение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живёт около 59–60 миллионов человек. Это крупная для Европы страна с высокой общей плотностью населения, особенно заметной в городах, на равнинах и вдоль побережий.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относится к высокоурбанизированным странам. Много людей живёт в больших городах и их пригородах, где сосредоточены работа, образование, транспорт и услуги.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очень неравномерно: север, крупные агломерации и приморские территории заселены значительно плотнее, чем горные районы Альп и Апеннин.
</a:t>
            </a:r>
            <a:endParaRPr lang="en-US" sz="949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страны характерно постепенное старение населения. Это усиливает нагрузку на социальную сферу и влияет на рынок труда, а также на долгосрочные демографические перспективы.
</a:t>
            </a:r>
            <a:endParaRPr lang="en-US" sz="8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зоны хорошо показывают природное разнообразие страны.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по климату Италии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севера к югу климат заметно меняется: это объясняет различия в сельском хозяйстве, рекреации и сезонной активности туристов.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структура страны формируется по природному принципу: чем теплее и ближе к морю, тем сильнее роль сельского хозяйства и туризма.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региональной географии Италии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 влияют на хозяйственную специализацию разных частей страны.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специализация регионов Италии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Историко-культурные основы географического образа Италии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 заложил основу европейской городской культуры, права и архитектуры. Его наследие до сих пор определяет международный образ Италии и притягивает миллионы посетителей.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Флоренция, Милан и Венеция стали опорными точками Возрождения. Здесь формировались новые художественные идеи, научные подходы и представления о роли личности в культуре.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мирового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памятников, музеев и объектов ЮНЕСКО делает Италию одной из самых узнаваемых культурных стран мира и усиливает её туристическую привлекательность.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итальянские города получили сильное политическое и экономическое влияние. Венеция, Генуя и другие центры развивали торговлю, мореплавание и городское самоуправление.
</a:t>
            </a:r>
            <a:endParaRPr lang="en-US" sz="10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Рим: город, где соединяются эпохи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центр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воспринимается как живой учебник истории: Колизей, Форум Романум и Пантеон напоминают о времени, когда город был сердцем огромной империи. Эти памятники формируют пространство, в котором древность постоянно сосуществует с современной городской жизнью и движением миллионов людей.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современной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Рим выполняет функции политического и административного центра страны. Здесь сосредоточены государственные учреждения, транспортные связи и важнейшие управленческие решения, что делает город не только историческим символом, но и рабочим центром современной Италии.
</a:t>
            </a:r>
            <a:endParaRPr lang="en-US" sz="862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и мировой 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Риму придаёт Ватикан — уникальный комплекс мирового масштаба. Он усиливает религиозную, культурную и туристическую роль города, а также превращает его в одну из самых посещаемых точек Европы.
</a:t>
            </a:r>
            <a:endParaRPr lang="en-US" sz="96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экономики Италии на основе ISTAT и международных обзоров,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экономика сочетает крупную индустрию, развитый сервис и сильный экспортный потенциал, а малый бизнес остаётся важной частью производственной ткани страны.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центр экономической силы — услуги, но промышленность и туризм поддерживают конкурентоспособность Италии на европейском и мировом рынках.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Италии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строится от въезда в страну через крупные города к историческим памятникам и природным зонам, завершаясь на морских или горных курортах.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туристические маршруты по Италии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1812" y="3301887"/>
            <a:ext cx="105375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03654"/>
            <a:ext cx="185700" cy="165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кухня как часть территориальной культуры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символ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Пицца, паста, ризотто и лазанья давно стали частью узнаваемого образа Италии. Эти блюда отражают не только вкус, но и привычку к семейным трапезам, локальным рецептам и уважению к качеству продуктов.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чаще используют рис, сливочное масло, мясо и мягкие соусы. Здесь сильнее заметно влияние прохладного климата, развитого животноводства и сельского хозяйства, ориентированного на более плотные и сытные блюда.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Вино, сыры и оливковое масло дополняют региональные различия и делают кухню частью повседневной культуры. Через пищевые привычки особенно хорошо видно, как природа и хозяйство формируют образ территории.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кухня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Италии отличается обилием томатов, овощей, оливкового масла и морепродуктов. Такая кухня тесно связана с морем, тёплым климатом и доступностью свежих местных продуктов почти круглый год.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сводка по материалам презентации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 Италии поддерживается сочетанием коротких поездок в города и более длительных маршрутов по побережью, островам и альпийским районам.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история и побережье, но устойчивость туризма обеспечивают сразу несколько факторов: культура, гастрономия, природа и крупные города.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Италия остаётся одной из самых популярных туристических стран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и международное положение Италии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республика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 — парламентская республика с разделением полномочий между государственными институтами. Такая система обеспечивает регулярную политическую конкуренцию и позволяет учитывать интересы разных регионов при принятии решений.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региональная система помогает учитывать различия между севером, центром и югом. Именно она связана с хозяйственной специализацией территорий, инфраструктурой и управлением местным развитием.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входит в Европейский союз, Шенгенскую зону и G7, а также участвует в НАТО. Это усиливает её роль в общеевропейской политике, безопасности и экономическом сотрудничестве.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расположена в центре средиземноморских связей, поэтому участвует в вопросах миграции, морских коммуникаций и транспортных коридоров. География делает её важным звеном между Европой и южным соседством.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материал по географии Италии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различия между двумя частями страны проявляются почти во всех сферах — от климата до структуры занятости и уровня инфраструктуры.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сохраняет лидерство в промышленности и транспорте, а юг сильнее зависит от природных условий и сезонных отраслей, поэтому территориальный разрыв остаётся заметным.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севера и юга Италии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в мировой культуре, кино и музыке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знают повсюду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опера стала одним из самых узнаваемых символов страны. Имя Джузеппе Верди связано с национальной музыкальной традицией, а Джакомо Пуччини создал произведения, которые и сегодня звучат на ведущих сценах мира.
</a:t>
            </a:r>
            <a:endParaRPr lang="en-US" sz="885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культурные декорации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Венеция, Флоренция, Рим и Милан часто воспринимаются как живые музеи под открытым небом. Их площади, каналы, соборы и улицы не только привлекают туристов, но и формируют устойчивый визуальный образ Италии.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изменившее язык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кино известно неореализмом, который показал повседневную жизнь без украшений и идеализации. Работы Федерико Феллини и Лукино Висконти сделали Италию заметным центром мирового кинематографа и сформировали её интеллектуальный образ.
</a:t>
            </a:r>
            <a:endParaRPr lang="en-US" sz="8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 перспективы развития Италии
</a:t>
            </a:r>
            <a:endParaRPr lang="en-US" sz="2407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старение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рождаемости и рост доли пожилого населения усиливают нагрузку на социальную систему и рынок труда. Это требует долгосрочной политики занятости, поддержки семей и адаптации здравоохранения.
</a:t>
            </a:r>
            <a:endParaRPr lang="en-US" sz="742" dirty="0"/>
          </a:p>
        </p:txBody>
      </p:sp>
      <p:sp>
        <p:nvSpPr>
          <p:cNvPr id="12" name="Text 3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регионами
</a:t>
            </a:r>
            <a:pPr algn="l" indent="0" marL="0">
              <a:lnSpc>
                <a:spcPct val="115000"/>
              </a:lnSpc>
              <a:buNone/>
            </a:pPr>
            <a:r>
              <a:rPr lang="en-US" sz="2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севером и югом остаются одним из главных барьеров для сбалансированного развития. Инфраструктура, уровень инвестиций и доступ к рабочим местам распределены по стране неравномерно.
</a:t>
            </a:r>
            <a:endParaRPr lang="en-US" sz="766" dirty="0"/>
          </a:p>
        </p:txBody>
      </p:sp>
      <p:sp>
        <p:nvSpPr>
          <p:cNvPr id="13" name="Text 4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Молодёжная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молодых итальянцев особенно остро стоят вопросы стабильной работы и профессионального роста. Расширение возможностей для малого бизнеса и современных отраслей может снизить миграцию кадров.
</a:t>
            </a:r>
            <a:endParaRPr lang="en-US" sz="740" dirty="0"/>
          </a:p>
        </p:txBody>
      </p:sp>
      <p:sp>
        <p:nvSpPr>
          <p:cNvPr id="14" name="Text 5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модернизация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развивает экологичный транспорт, цифровые сервисы и более устойчивые формы туризма. Это помогает совмещать экономический рост с сохранением природной среды и исторического наследия.
</a:t>
            </a:r>
            <a:endParaRPr lang="en-US" sz="785" dirty="0"/>
          </a:p>
        </p:txBody>
      </p:sp>
      <p:sp>
        <p:nvSpPr>
          <p:cNvPr id="15" name="Text 6"/>
          <p:cNvSpPr txBox="1"/>
          <p:nvPr/>
        </p:nvSpPr>
        <p:spPr>
          <a:xfrm>
            <a:off x="2936837" y="4076499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приоритеты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Италии связаны с модернизацией промышленности, поддержкой малого и среднего бизнеса и более рациональным использованием ресурсов. Важную роль будет играть более равномерное развитие территорий.
</a:t>
            </a:r>
            <a:endParaRPr lang="en-US" sz="7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композиция по материалам презентации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Италии хорошо показывают, что её образ складывается одновременно из древности, природы, повседневной культуры и международной узнаваемости.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символов объединяет разные стороны страны: историческую, природную, эстетическую и массово-культурную. Именно их сочетание делает Италию особенно узнаваемой.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символы Италии как географический образ страны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44" y="3055087"/>
            <a:ext cx="33851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как пример связи природы, истории и хозяйства
</a:t>
            </a:r>
            <a:endParaRPr lang="en-US" sz="2476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 побережья определяют, где сосредоточены города, транспортные узлы и сельское хозяйство. Наиболее освоенные территории тяготеют к равнинам и морским зонам, а горные районы остаются менее плотными.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расселение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нескольким морям сделал Италию естественным морским узлом Средиземноморья. Это укрепило торговлю, судоходство, рыболовство и развитие прибрежных городов, особенно на севере и в южных регионах.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торговля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памятники, города Возрождения и архитектурные ансамбли придают стране мировую узнаваемость. История здесь не отделена от географии: именно территории с богатым прошлым стали главными туристическими центрами.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услуги и туризм развиваются на базе выгодного положения, климата и культурной привлекательности. Италия показывает, как природные условия и исторический опыт могут поддерживать современную экономику.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туризм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география, которая формирует образ страны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показывает, как выгодное положение, разнообразная природа и богатая история создают сильный международный образ. Её развитие особенно наглядно в сочетании туризма, промышленности и культурного наследия.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2026-06-02T22:57:25Z</dcterms:created>
  <dcterms:modified xsi:type="dcterms:W3CDTF">2026-06-02T22:57:25Z</dcterms:modified>
</cp:coreProperties>
</file>