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Ударение: маленький помощник больших слов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делает слова ясными и живыми на слух.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ударение в слове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слог: он звучит чуть громче и немного длиннее. В русском языке оно бывает непоседливым, поэтому слова иногда нужно слушать особенно внимательно.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73034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слове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громче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 выделяется голосом сильнее остальных. Его легче услышать, если произносить слово спокойно и без спешки.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дольше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слог обычно тянется чуть дольше. Благодаря этому слово звучит заметнее, а слушателю проще уловить его ритм.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слушать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мама, окно и машина ударение падает на разные слоги. Поэтому важно не угадывать, а слушать слово по-настоящему.
</a:t>
            </a:r>
            <a:endParaRPr lang="en-US" sz="9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ударному слогу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 слово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произносится медленно, сильный слог слышен лучше. В слове оса ударение звучит на последнем слоге: о-сА. Так легче поймать нужное место.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слово на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разбить на слоги, его удобнее рассмотреть и услышать. В слове кОшка первый слог выделяется сильнее, поэтому его сразу можно заметить.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ударение очень важно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понять, какое именно слово произнёс человек. Без него одинаковые буквы могут звучать по-разному и запутывать слушателя.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меняет смысл слова: зАмок и замОк, крУжки и кружкИ. От одной маленькой перемены зависит уже совсем другое значение.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делает чтение и речь понятными, аккуратными и даже красивыми. С ним слова не спотыкаются, а звучат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Атлас: книга или блестящая ткань?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атлас может означать и сборник карт, и красивую гладкую ткань. Всё решает ударение: Атлас — это книга, а атлАс — материал. На картинке легко показать два разных предмета рядом, чтобы слово запомнилось без путаницы.
</a:t>
            </a:r>
            <a:endParaRPr lang="en-US" sz="85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Мука: мучение или белый порошок для теста?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мУка и мукА есть два разных значения. В одном случае это страдание, а в другом — продукт для выпечки. Удобно представить две картинки: грустное лицо и миску с тестом.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Слова-парочки с разным ударением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часто ошибаются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дети и взрослые путают особенно часто: звонИт, тОрты, щавЕль. Они встречаются и в разговоре, и в книгах, поэтому важно запомнить правильный вариант.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бАловать и крАны тоже нередко произносят неверно. Здесь помогает не догадка, а спокойная проверка по словарю и повторение вслух.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бывают не только у учеников. Если слово слышалось неверно дома или в мультфильме, его легко перепутать. Это обычная трудность, а не беда.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трудное слово звучит правильно, тем лучше оно запоминается. Поэтому полезно повторять его медленно, чётко и без смеха над ошибкой.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ударение в слове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услышать ударный слог и проверить трудное слово по словарю.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3587" y="2009288"/>
            <a:ext cx="541275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5075" y="2698725"/>
            <a:ext cx="618600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0150" y="3582035"/>
            <a:ext cx="629100" cy="503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верное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орфоэпическом словаре можно быстро узнать, на какой слог падает ударение. Это особенно полезно, когда слово новое или ещё не запомнилось.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учиться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в учебнике или на парте даёт возможность проверить слово сразу. Так легче говорить и читать правильно, не полагаясь на догадку.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в электронных 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упражнениях слово можно услышать, увидеть и повторить. Это превращает проверку ударения в понятную и спокойную тренировку.
</a:t>
            </a:r>
            <a:endParaRPr lang="en-US" sz="11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стихах и считалках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считалках ударение слышится особенно отчётливо, потому что слова идут в ритме. Ритм помогает запомнить нужный слог почти как мелодию.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попадает в рифму, его легче повторить без ошибки. Поэтому короткие весёлые стихи делают тренировку ударения похожей на игру, а не на скучное задание.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именах людей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именах ударение тоже важно: оно показывает, как правильно и уважительно обратиться к человеку. Если сказать имя неверно, оно может прозвучать непривычно или даже смешно.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запомнить, как звучат имена Алёна, Ирина, Кузьма и другие. Полезно внимательно слушать, как имя произносит сам человек, учитель или родные.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имя правильно, речь становится аккуратной и доброй. Это особенно важно в классе, на перемене и дома, когда обращаемся к близким по имени.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ударение может переходить в словах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слово в одной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форме ударение стоит на одном слоге: вода́, рука́. Это звучание легко запомнить, если произнести слово медленно и чётко.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Слово меняет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изменяется, ударение иногда «переезжает» на другой слог: во́ды, ру́ки. Такие слова называют подвижными.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Ударение остаётся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слова, у которых ударение почти не меняется: оно держится на одном слоге в разных формах. Это помогает узнавать их быстрее.
</a:t>
            </a:r>
            <a:endParaRPr lang="en-US" sz="9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 дома звучит не так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услышал новое слово от взрослых и запомнил его с ошибкой. В классе учитель произнёс его по-другому, и мальчик сразу заметил, что варианты не совпадают. Он сравнил их и выбрал правильный.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варианта, одна путаница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рядом стоят два почти одинаковых слова. Одно слово «шагает» к правильному ударению, а другое сбивается с пути. Такая смешная путаница помогает быстрее запомнить верный вариант и больше не спорить со словарём.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путают ударение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трудное слово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услышать слово, найти ударный слог, придумать подсказку и повторить его несколько раз.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0012" y="2958918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тренировки ударения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«Эхо»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произносит слово, а другой повторяет его точно так же. Так ударение слышится особенно ясно и запоминается без скучной зубрёжки.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«Кто быстрее найдёт ударный слог?»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Игроки слушают слово и стараются первым назвать ударный слог. Игра учит быть внимательным, а заодно превращает тренировку в весёлое соревнование.
</a:t>
            </a:r>
            <a:endParaRPr lang="en-US" sz="903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«Верно или неверно»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услышать два варианта и выбрать правильный. Если ответ не сразу найден, можно ещё раз повторить слово и проверить себя без страха ошибиться.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школе и дома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правильное ударение помогает читать вслух, отвечать у доски и понимать новые слова. Когда речь звучит точно, учителю и одноклассникам легче слушать.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ударение пригодится в разговоре, чтении сказок и семейных играх со словами. Если все произносят слова внимательно, учиться становится веселее и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для запоминания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новое, не откладывай проверку: произнеси его вслух и послушай, какой слог звучит сильнее. Так ошибка не успеет спрятаться в памяти.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открой словарь или спроси у взрослого. Правильный образец лучше один раз увидеть и услышать, чем потом долго исправлять привычку.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удобно записывать в маленький личный список. Его можно перечитывать перед уроком, как секретную шпаргалку без хитростей и нарушений.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ударение всё же сбилось, спокойно повтори слово ещё раз. Спокойствие помогает лучше, чем спешка, а правильный вариант быстро становится привычным.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ошибки к правильному слову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исправить ударение и запомнить верный вариант.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когда ударение правильное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делает речь понятнее: слушатель сразу узнаёт слово и не путается. Звучание становится чётким, как аккуратная дорожка из ровных шагов.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ударение на месте, чтение звучит увереннее и спокойнее. Ученик меньше волнуется, а значит, может говорить ясно и отвечать без лишней спешки.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 помогает речи звучать красиво и дружелюбно. Оно показывает, что говорящий старается быть внимательным, и это всегда приятно слышать.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— маленький помощник большой и красивой речи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словам звучать правильно, а нам — говорить, читать и понимать друг друга без путаницы. Если слушать, проверять и тренироваться, оно быстро станет добрым помощником.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2026-05-21T19:46:31Z</dcterms:created>
  <dcterms:modified xsi:type="dcterms:W3CDTF">2026-05-21T19:46:31Z</dcterms:modified>
</cp:coreProperties>
</file>