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как эпический жанр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эпический рассказ с героями, иносказанием и моралью: учит замечать ошибки.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басни в 6 классе?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наглядно показывает, как один небольшой сюжет помогает понять важную мысль о поведении людей. Животные там действуют как люди, поэтому проще разглядеть аллегорию, мораль и особенности эпического текста.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может быть помещена в начале или в конце текста. Благодаря этому басня работает как мини-представление: сюжет подводит к мысли, а мысль объясняет поступки героев.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басни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— небольшое повествовательное произведение, где частная история передаёт общий жизненный смысл. События разворачиваются последовательно и помогают читателю уловить главный вывод.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обязательно есть сюжет и герои, а затем появляется результат рассуждения автора. Он обозначается словом, которое называют моралью, и читатель понимает, чему эта история учит.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эпического произведения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появляется ситуация: герои сталкиваются с проблемой или делают выбор. Даже в нескольких строках читатель понимает, «с чего всё началось».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действия героев выстраиваются по их характеру. Возникает конфликт: кто-то хитрит, упрямится, торопится или поступает неверно.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момент ошибки, спора, обмана или неожиданного поворота. История становится наглядной: видно, к чему ведут поступки персонажей.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и итог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показывает, чем заканчивается событие. Так басня закрепляет вывод — мораль — и превращает рассказ в урок для читателя.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 в басне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 делает басню понятной и образной: привычные животные «отвечают» за определённые черты характера. Лиса часто связана с хитростью, волк — с грубостью и силой, осёл — с упрямством, заяц — с трусостью.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животных выбирают героями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животное не изображает себя «как в природе», а показывает человеческую позицию или поведение. Поэтому для наглядности подходят рисунки животных-героев, маски и старинные иллюстрации к басням.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помогают узнавать характеры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Крыловские басни показывают, что мораль может звучать как короткий вывод, который легко удержать в памяти после чтения сюжета.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количестве басен Крылова особенно заметно, как работают краткие формулировки морали.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200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числа басен Ивана Крылова (около 200), встречающаяся в школьных справочных материалах.
</a:t>
            </a:r>
            <a:endParaRPr lang="en-US" sz="1155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12444"/>
            <a:ext cx="4417500" cy="2540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басни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части делают басню одновременно рассказом и нравственным уроком.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сюжет, аллегория и сатирический тон соединяются с моралью, басня становится коротким, но содержательным уроком.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теории литературы (жанровые признаки басни).
</a:t>
            </a:r>
            <a:endParaRPr lang="en-US" sz="97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баснописцы и развитие жанра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школьно-литературный «фокус»: каждый автор важен по-своему — от истоков жанра до русской традиции.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сопоставление помогает увидеть преемственность: древнегреческая основа затем превращается в европейскую литературность и, наконец, в русскую речевую выразительность.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 истории басни в учебных программах и справочниках (качественное сопоставление без измерений).
</a:t>
            </a:r>
            <a:endParaRPr lang="en-US" sz="9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4939" y="1760755"/>
            <a:ext cx="3699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Эзоп и истоки жанра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без лишних объяснений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 Эзопа развивается быстро и держит внимание. Автор не перегружает текст рассуждениями: поступки героев сами показывают, к чему приводят ошибки.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Древнегреческое начало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Эзоп считается основателем басенной традиции. Его истории короткие, понятные и построены так, чтобы читатель сразу понял смысл и сделал вывод о поступках людей.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европейской и русской традиции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эти сюжеты и мотивы стали основой для европейских и русских литературных басен. Менялись авторы и стиль, но сохранялась поучительная логика жанра.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поучительные сюжеты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баснях Эзопа уже есть готовые мотивы: хитрость, доверчивость, жадность, осторожность. Они работают как «жизненные ситуации» в мини-формате.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де Лафонтен и европейская басня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де Лафонтен жил во Франции в XVII веке и сделал басню более литературной и выразительной. В его текстах сильнее чувствуется художественная работа со словом.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мораль оставалась важной частью произведения. Лафонтен добавлял живые диалоги, бытовые детали и более изящный язык, поэтому герои воспринимаются «почти как люди вокруг».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басни стали образцом для многих европейских авторов, потому что соединяли краткость рассказа с точной наблюдательностью. Читатель узнаёт характеры и понимает, где автор иронизирует.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подходу жанр не терял своей учебной роли: мораль по-прежнему объясняет смысл событий. При этом форма становилась более художественной и запоминающейся.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и русская басня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создал самые узнаваемые русские басни. Его язык звучит почти как разговорная речь, поэтому фразы легко запоминаются и хочется сразу пересказать сюжет товарищу.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«Стрекозе и Муравей» и «Лебедь, Щука и Рак» автор обнажает разные причины неудач: легкомыслие, лень и отсутствие согласия. Итог всегда один — без труда и дружной работы не справиться.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«Ворона и Лисица» высмеивается лесть: она звучит сладко, но приводит к ошибке. У Крылова это показано через несоответствие между желанием и реальностью.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басенный сюжет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от ситуации до вывода о поведении людей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86875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64955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басни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 выразительность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яркие сравнения помогают быстро понять ситуацию. Читатель не теряет нить: событие развивается стремительно, а образ остается в памяти надолго.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Пословичный эффект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может звучать почти как пословица: в нем есть готовая формула мысли. Поэтому мораль легко удержать в голове и применять, обсуждая реальные школьные ситуации.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 ирония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часто звучат разговоры персонажей. Такой прием делает смысл живым: через реплики и несоответствие ожиданий видны слабости героев без долгих объяснений.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крылатые выражения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баснях есть рифма и четкий ритм, что улучшает запоминание. А удачные обороты со временем превращаются в крылатые слова, узнаваемые даже вне урока.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 другие жанры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отличается от сказки: ее главный смысл — не чудо, а нравственный вывод. Даже если животные действуют как люди, читателю предлагают подумать о поведении и последствиях поступков.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рассказа басню отличает обязательная аллегория и мораль. Скрытый смысл направляет внимание на человека, поэтому вывод появляется не «сам собой», а как итог автора.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притчей басня обычно более сатирична: персонажи ярче, форма разговорнее, а конфликт заметнее. При этом жанр остается коротким и ясным по идее, чтобы ее было легко обсуждать.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278793"/>
            <a:ext cx="4417500" cy="2007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басни Крылова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из школьного репертуара: какие герои действуют и какой жизненный вывод получает читатель.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просты и узнаваемы, а выводы напрямую связаны с повседневными решениями: как выбирать слова, планировать время и договариваться.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текстам басен И. А. Крылова (школьная традиция изучения)
</a:t>
            </a:r>
            <a:endParaRPr lang="en-US" sz="11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пороки чаще всего высмеивает басня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показано условно: оно иллюстрирует, какие черты в учебном чтении встречаются наиболее заметно. Такой список помогает проследить, почему герои повторяют одни и те же ошибки.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диаграммы видно: чаще всего беду приносят пассивность и неумение думать, а затем — обманные и упрямые реакции. Басня предупреждает заранее и подталкивает к правильному выбору действий.
</a:t>
            </a:r>
            <a:endParaRPr lang="en-US" sz="1311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доли по школьным примерам басен (без точного статистического подсчета)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басни легко запоминаются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формулируется ясно, поэтому ее можно пересказать почти сразу после чтения. Для иллюстрации подходят старинные книги, школьная библиотека, рисунки животных «в роли людей» и страницы с крупным названием басни.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короткие, а сюжет строится вокруг узнаваемого конфликта: герой ошибается, спорит или действует не по уму. Животные и типичные ситуации делают смысл наглядным.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анализирует поступки героев, он тренирует умение делать выводы и соотносить текст с жизнью. Так басня остается актуальной: она не просто развлекает, а учит ориентироваться в людях.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басни сегодня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помогает замечать типичные ошибки в поведении: как лесть и спешка мешают человеку, почему без труда накапливаются проблемы, и где рождается конфликт. Это дает опору для рассуждений.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связана с важными качествами — дружбой, честностью, трудолюбием, внимательностью и аккуратностью. Поэтому басню легко обсуждать и в современном классе: выводы оказываются практичными.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басню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текста: от героев иносказания до вывода и связи с жизнью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как эпический жанр: главный вывод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— это эпический жанр, потому что в основе лежит рассказ о событии. В коротком тексте соединяются сюжет, аллегория, сатирический тон и мораль, а в русской традиции особенно важны Эзоп, Лафонтен и Крылов.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2026-05-13T08:11:39Z</dcterms:created>
  <dcterms:modified xsi:type="dcterms:W3CDTF">2026-05-13T08:11:39Z</dcterms:modified>
</cp:coreProperties>
</file>