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население и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25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огромный регион, где природные условия и промышленность формируют городскую жизнь.
</a:t>
            </a:r>
            <a:endParaRPr lang="en-US" sz="2552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селились вдоль рек, торговых путей, а позднее — вдоль железных дорог. Развитие рудной промышленности и металлургии в XVIII–XIX веках ускорило рост городов. Север сдерживают климат и доступность, а юг выигрывает связностью и предприятиями.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Урал заселён неравномерно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живёт более 20 миллионов человек, и основная часть населения связана с городами. Здесь сосредоточены рабочие места, транспорт и сервисы, без которых трудно вести повседневную жизнь.
</a:t>
            </a:r>
            <a:endParaRPr lang="en-US" sz="1033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плотность населения ниже, чем на юге. Молодёжь чаще переезжает в города: там больше вариантов учёбы, медицины и работы, а дороги и транспорт обычно развиты лучше.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образуют заметную цепочку вдоль Уральских гор и прилегающих равнин. Поэтому расселение выглядит как «полоса освоения», где условия для хозяйства лучше, чем на периферии.
</a:t>
            </a:r>
            <a:endParaRPr lang="en-US" sz="109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Урала: общие черты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ранжирование по общеизвестному положению городов в регионе; точные численности в источнике не указаны.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города Урала разных масштабов: Екатеринбург и Челябинск выделяются, остальные — крупные центры промышленного развития.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городами отражает, где сильнее концентрация заводов, транспорта и рабочих мест. Эти факторы поддерживают приток жителей и ускоряют рост агломераций.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Урала по численности населения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— административный центр Свердловской области и один из крупнейших городов России: население превышает 1,5 миллиона человек. Он объединяет промышленность, науку, образование и транспорт.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заметна «городская связка»: машиностроение и приборостроение дают рабочие места, а высшее образование привлекает студентов. Дополнительный плюс — развитая торговля и деловые услуги.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— главный центр Среднего Урала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9857" y="1394038"/>
            <a:ext cx="536428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агломерации ядро «тянет» окружающие территории: жители ездят на работу и учёбу, а инфраструктура делает ежедневные связи удобными.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регионов; точные численные значения агломераций не приведены.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соединяют ядро, близлежащие города и пригородные районы общими рабочими местами и транспортными связями.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крупнейшие агломерации Урала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Челябинск вырос как крупный металлургический и оборонный центр. В городе сформировались предприятия тяжёлой промышленности и машиностроения, что усилило потребность в рабочих кадрах.
</a:t>
            </a:r>
            <a:endParaRPr lang="en-US" sz="1191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развивались рядом с промышленными площадками и транспортной инфраструктурой. Логистика сырья и готовой продукции поддерживала регулярную работу заводов и услуг для них.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Магнитогорск стал символом чёрной металлургии благодаря Магнитогорскому металлургическому комбинату. Железная дорога и производство обеспечили городу устойчивую занятость и дальнейшее расширение.
</a:t>
            </a:r>
            <a:endParaRPr lang="en-US" sz="1136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предприятие растёт, увеличиваются и рабочие места, а вместе с ними расширяются жилые районы. Поэтому вокруг заводов постепенно возникали новые кварталы, социальные учреждения и дороги.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Челябинск и Магнитогорск как индустриальные города
</a:t>
            </a:r>
            <a:endParaRPr lang="en-US" sz="2534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цепочка, типичная для индустриальных центров Урала.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промышленность создаёт город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295870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Пермь и Уфа: города с разной основой развития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Пермь выросла как промышленный и речной центр на Каме. Город получил удобное положение на транспортных путях и сформировал устойчивую производственную основу для рабочих мест.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 Перми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Пермь, и Уфа развиваются вокруг транспортной доступности. Связь с другими регионами помогает предприятиям работать стабильнее, а людям — быстрее находить работу и сервисы.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связность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Уфа стала крупным административным, нефтехимическим и транспортным центром Башкортостана. Экономика города включает предприятия переработки и обеспечивает спрос на специалистов разных уровней.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Нефтехимия Уфы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объединяют функции промышленности, культуры, науки и управления. На их территории активно появляются новые жилые районы, а пригородные территории быстрее включаются в городской ритм.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управление и новые районы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диаграмма: используются условные доли, чтобы показать соотношение «городское выше сельского» без точных процентов.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относится к сильно урбанизированным регионам: городских жителей заметно больше, а сельские поселения чаще встречаются дальше друг от друга.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городского населения связана с концентрацией промышленности и социальной инфраструктуры. Это поддерживает миграцию и рост городов в южной части региона.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 сельское население Урала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Тагильский заводской ритм: металлургия и машиностроение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Тагил по праву считают одним из самых старых промышленных центров Урала. Здесь развились металлургия и машиностроение, а индустриальные корпуса и цеха стали привычной частью городской среды. Такое соседство производства и быта хорошо видно по заводским трубам и панораме города.
</a:t>
            </a:r>
            <a:endParaRPr lang="en-US" sz="896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Серов: металлургия и дорога, которая держит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Серов тесно связан с металлургическими предприятиями и железнодорожной сетью. Рост города поддерживали поставки сырья и отправка продукции: именно поэтому многие объекты размещались рядом с заводами и транспортными линиями. Так формировалась промышленная «география» — от рудных потоков до городских улиц.
</a:t>
            </a:r>
            <a:endParaRPr lang="en-US" sz="896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Тагил и Серов на промышленной карте Урала
</a:t>
            </a:r>
            <a:endParaRPr lang="en-US" sz="25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281" y="1808050"/>
            <a:ext cx="2818338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Учебно-справочные материалы по географии России, обобщение по теме «урбанизация и размещение населения»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роста городов Урала связаны с ресурсами, транспортом, образованием и климатом: одни условия ускоряют появление рабочих мест и жилья, другие — ограничивают развитие. Таблица собрала ключевые причины в связной системе «вход → город → последствия».
</a:t>
            </a:r>
            <a:endParaRPr lang="en-US" sz="894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быстрее растут там, где есть ресурс и производство плюс удобные маршруты, а на севере развитие сдерживают суровые природные условия и более сложная доступность.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рост городов Урала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Урал заселён реже: здесь холоднее, добираться сложнее и меньше крупных городов. Посёлки и деревни оказываются более «разнесёнными» по территории, чем на юге.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и Южный Урал: разные условия жизни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Урал теплее и лучше связан транспортом. В этой части региона больше промышленных центров и сельскохозяйственных территорий, поэтому людям проще находить работу и ежедневные услуги рядом.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 отражаются в численности населения. Там, где легче работать и учиться, население держится плотнее и города растут быстрее, а на севере темпы обычно ниже.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влияет и на повседневность: на севере чаще требуются дополнительные ресурсы для обеспечения быта, а на юге выше связность между городами и больше выбор возможностей.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иллюстрация по распределению плотности населения в природно-географических зонах Урала (точные цифры зависят от источника и года)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точные значения зависят от методики учёта, общий рисунок устойчив: юг заметно плотнее заселён, север — более разрежен.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зонами показывает, что климат и доступность территории прямо влияют на расселение и скорость урбанизации.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 частям Урала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состав и культурное разнообразие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повседневная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посёлках Урала живут разные народы, поэтому можно встретить разнообразие языков и культурных привычек. Это ощущается в общении, традициях и образовательных практиках.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региона: общая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Русские, башкиры, татары, удмурты, коми-пермяки и другие группы формируют многонациональный состав. Историческое освоение территории и развитие промышленности притягивали людей из разных мест.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 и местные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населённых пунктов, местные праздники и обряды помогают сохранять память о прошлом. Так городская и сельская культура переплетаются, создавая узнаваемый облик Урала.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 «карта»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проявляется и в кухне: блюда, способы приготовления и праздничные угощения передают местные традиции. Они часто связаны с природой и сезонными занятиями.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уральские города сочетают старые промышленные районы и новые жилые кварталы. В центре часто сохраняются исторические здания и памятники промышленной эпохи, а рядом появляются современные офисы, школы и общественные пространства.
</a:t>
            </a:r>
            <a:endParaRPr lang="en-US" sz="1179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окраинах строятся новые микрорайоны и дороги, чтобы справляться с ростом населения и транспортными нагрузками. В результате хорошо виден контраст: индустриальное прошлое и современная городская застройка рядом друг с другом.
</a:t>
            </a:r>
            <a:endParaRPr lang="en-US" sz="1179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 уральских городов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концентрацию образования, рабочих мест и социальных услуг в крупных городах Урала.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жителя малых населённых пунктов в большой город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миграции, характерных для внутрирегиональных переездов в крупных городах Урала (точные доли зависят от конкретного статистического источника и года)
</a:t>
            </a:r>
            <a:endParaRPr lang="en-US" sz="905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переезды идут «по цепочке»: сначала из малых посёлков в город, затем — закрепление в более крупном центре региона.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притягивают население благодаря совместному эффекту образования, трудоустройства и инфраструктуры, из‑за чего молодёжь реже остаётся в малых территориях.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внутренней миграции на Урале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440" y="1394038"/>
            <a:ext cx="3367121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городов различаются, но везде присутствует базовый набор: производство и/или транспорт, а также управление и сервисы, которые поддерживают приток населения.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Профильная учебная и справочная информация о городах Урала (обобщение по теме «хозяйство и города»)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крупный город выполняет собственную экономическую и административную роль. Это помогает понимать, почему именно здесь концентрируются рабочие места, услуги и потоки людей.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Урала и их главные функции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Урал остаётся регионом больших городов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основном растёт вокруг заводов, ресурсов, транспортных магистралей и учебных центров. Крупные города Урала образуют сеть в центре и на юге, связывая между собой большие и малые территории.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2026-05-11T21:35:25Z</dcterms:created>
  <dcterms:modified xsi:type="dcterms:W3CDTF">2026-05-11T21:35:25Z</dcterms:modified>
</cp:coreProperties>
</file>