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jpe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Кометы и метеоры открывают историю и динамику Солнечной системы.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Кометы и метеоры: малые тела и краткие явления Солнечной системы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кометы и метеоры в 11 классе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объекты помогают понять происхождение планет, состав первичного вещества и движение малых тел. Их можно наблюдать без сложного оборудования, а результаты наблюдений связывают школьную астрономию с реальными небесными явлениями и космическими рисками.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Комета как малое тело Солнечной системы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42340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кометы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62616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Комета состоит главным образом из льда, пыли, замёрзших газов и каменистых частиц. Такой состав делает её важным носителем древнего вещества, сохранившегося с ранних этапов развития Солнечной системы.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408675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комета активна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28951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 по себе комета может долго оставаться слабой и незаметной. Яркое проявление возникает тогда, когда солнечное излучение начинает нагревать поверхность и высвобождать летучие вещества.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311193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 и движение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2513949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комет движется по сильно вытянутым орбитам, поэтому их расстояние до Солнца меняется очень резко. Вблизи перигелия такие тела получают больше энергии и становятся заметными для наблюдателя.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555150" y="3198976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ядра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55150" y="3401732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Твёрдое ядро кометы обычно имеет размеры от нескольких сотен метров до нескольких десятков километров. Несмотря на сравнительно малый размер, именно ядро определяет дальнейшую активность объекта.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8" y="1059725"/>
            <a:ext cx="3289284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кометы и причины появления хвоста
</a:t>
            </a:r>
            <a:endParaRPr lang="en-US" sz="2795" dirty="0"/>
          </a:p>
        </p:txBody>
      </p:sp>
      <p:sp>
        <p:nvSpPr>
          <p:cNvPr id="10" name="Text 2"/>
          <p:cNvSpPr txBox="1"/>
          <p:nvPr/>
        </p:nvSpPr>
        <p:spPr>
          <a:xfrm>
            <a:off x="4290300" y="1367339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 — это твёрдая центральная часть кометы, в которой сосредоточены лёд, пыль и замёрзшие газы. Оно является источником вещества, из которого формируются остальные видимые элементы.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289925" y="1059714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кометы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291146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Пылевой хвост состоит из мелких частиц, отражающих солнечный свет. Он обычно изгибается вдоль орбиты кометы, поэтому его направление и форма выглядят отличными от газового хвоста.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3983521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Пылевой хвост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290300" y="3316544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Газовый хвост образуется из ионизированных частиц и почти всегда направлен от Солнца. Его форма определяется солнечным ветром, который выносит вещество в противоположную сторону.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289925" y="3008919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Газовый хвост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290300" y="2341942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нагреве вокруг ядра возникает кома — облако газа и пыли. Она может быть очень протяжённой и иногда достигает десятков тысяч километров, хотя сама комета остаётся малым телом.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289925" y="2034317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 вокруг ядра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масштабов кометы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твёрдым ядром и видимыми оболочками показывает, насколько протяжёнными бывают кометные структуры.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яркость кометы определяется не размером ядра, а большим объёмом рассеянного и отражающего свет вещества.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астрономические справочники; обобщённые характерные оценки размеров кометных структур.
</a:t>
            </a:r>
            <a:endParaRPr lang="en-US" sz="121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Орбиты комет: короткопериодические и долгопериодические
</a:t>
            </a:r>
            <a:endParaRPr lang="en-US" sz="2275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42340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период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62616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Короткопериодические кометы возвращаются к Солнцу регулярно, обычно за 20–200 лет. Их повторяемость позволяет заранее рассчитывать появление и сравнивать наблюдения разных эпох.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408675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кометы Галлея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28951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Комета Галлея — известный пример короткопериодической кометы с периодом около 76 лет. Её появление стало классическим подтверждением периодического характера некоторых кометных орбит.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311193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в поясе Койпера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2513949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Считается, что многие короткопериодические кометы происходят из области пояса Койпера. Оттуда они попадают на внутренние орбиты под действием гравитационных возмущений.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555150" y="3198976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период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55150" y="3401732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Долгопериодические кометы возвращаются через тысячи или даже миллионы лет. Из-за огромных орбит они появляются крайне редко и часто застают наблюдателей внезапно.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411304"/>
            <a:ext cx="4348200" cy="14387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кометы и их характеристики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период, происхождение и характерные признаки наиболее известных комет.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обращения и видимая яркость не связаны напрямую: среди известных комет есть и регулярные, и крайне редкие, но яркие объекты.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IAU, учебные астрономические справочники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9768" y="1633100"/>
            <a:ext cx="2798964" cy="2801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5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кометы становятся яркими у Солнца
</a:t>
            </a:r>
            <a:endParaRPr lang="en-US" sz="2800" dirty="0"/>
          </a:p>
        </p:txBody>
      </p:sp>
      <p:sp>
        <p:nvSpPr>
          <p:cNvPr id="16" name="Text 2"/>
          <p:cNvSpPr txBox="1"/>
          <p:nvPr/>
        </p:nvSpPr>
        <p:spPr>
          <a:xfrm>
            <a:off x="61685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переходит сразу из твёрдого состояния в газообразное, то есть сублимирует. Такой процесс особенно важен для комет, потому что именно он создаёт заметную активность.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65448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Сублимация льда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3335300" y="2170759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приближения к Солнцу поверхность кометы нагревается сильнее, и летучие вещества начинают выходить из ядра. Это запускает активное выделение газа и пыли.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711675" y="1878036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Нагрев поверхности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61685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Ионизированные газы дают собственное свечение, особенно в хвосте. Итоговая яркость зависит от состава ядра, расстояния до Солнца и положения кометы относительно наблюдателя.
</a:t>
            </a:r>
            <a:endParaRPr lang="en-US" sz="800" dirty="0"/>
          </a:p>
        </p:txBody>
      </p:sp>
      <p:sp>
        <p:nvSpPr>
          <p:cNvPr id="21" name="Text 7"/>
          <p:cNvSpPr txBox="1"/>
          <p:nvPr/>
        </p:nvSpPr>
        <p:spPr>
          <a:xfrm>
            <a:off x="65448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ионизации
</a:t>
            </a:r>
            <a:endParaRPr lang="en-US" sz="1100" dirty="0"/>
          </a:p>
        </p:txBody>
      </p:sp>
      <p:sp>
        <p:nvSpPr>
          <p:cNvPr id="22" name="Text 8"/>
          <p:cNvSpPr txBox="1"/>
          <p:nvPr/>
        </p:nvSpPr>
        <p:spPr>
          <a:xfrm>
            <a:off x="3335300" y="3591535"/>
            <a:ext cx="25326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Освобождённые газы увлекают за собой пылевые частицы. Пыль отражает солнечный свет, из-за чего комета кажется ярче даже при небольшом размере ядра.
</a:t>
            </a:r>
            <a:endParaRPr lang="en-US" sz="800" dirty="0"/>
          </a:p>
        </p:txBody>
      </p:sp>
      <p:sp>
        <p:nvSpPr>
          <p:cNvPr id="23" name="Text 9"/>
          <p:cNvSpPr txBox="1"/>
          <p:nvPr/>
        </p:nvSpPr>
        <p:spPr>
          <a:xfrm>
            <a:off x="3711675" y="3298812"/>
            <a:ext cx="2156100" cy="2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 и отражение света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008" y="1059725"/>
            <a:ext cx="3289284" cy="366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метеор и почему он светится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4290300" y="1367339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 возникает тогда, когда космическая частица входит в атмосферу Земли с очень большой скоростью. Наблюдатель видит короткую светящуюся дорожку на небе.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289925" y="1059714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 в атмосферу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291146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 длится всего несколько секунд и исчезает без следа. Именно поэтому его относят не к телам, а к атмосферным явлениям, связанным с сгоранием частиц.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3983521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Кратковременность явления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290300" y="3316544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Свечение появляется из-за сильного нагрева воздуха и самого вещества частицы. Материал частично испаряется, а молекулы атмосферы ионизируются и начинают светиться.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4289925" y="3008919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свечения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290300" y="2341942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это частицы размером от песчинки до нескольких граммов. Даже такие небольшие тела при космических скоростях создают заметный эффект, потому что энергия движения очень велика.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4289925" y="2034317"/>
            <a:ext cx="4493700" cy="2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частиц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метеороида к болиду и метеориту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Переходы между космическим телом, атмосферным явлением и остатком на поверхности Земли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метеорного потока в разные ночи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обычно наблюдается в часы, когда радиант поднимается выше и Земля входит в более плотную часть потока.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метеоров отражает не случайность, а пересечение Землёй скоплений частиц вдоль орбиты.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астрономия; ориентировочные значения интенсивности метеорных наблюдений.
</a:t>
            </a:r>
            <a:endParaRPr lang="en-US" sz="13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7400" cy="217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Метеорные потоки и их связь с кометами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174050" y="790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сближении с Солнцем комета теряет пыль и газ, формируя вдоль своей орбиты вытянутый след частиц.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174050" y="496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Комета оставляет след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174050" y="4260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Земля ежегодно возвращается к тому же участку орбиты, многие потоки появляются регулярно, иногда с заметными максимумами.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174050" y="3965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повторяется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174050" y="31035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небе кажется, что метеоры вылетают из одной области — радианта, который помогает связать поток с его источником.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174050" y="28091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радиант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4174050" y="1947000"/>
            <a:ext cx="4770900" cy="38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Земля проходит через этот след, частицы входят в атмосферу почти одновременно и создают заметный метеорный поток.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4174050" y="1652650"/>
            <a:ext cx="47709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 Земли пересекает поток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1708" y="-28725"/>
            <a:ext cx="4151983" cy="5172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45348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Персеиды — самый известный летний метеорный поток
</a:t>
            </a:r>
            <a:endParaRPr lang="en-US" sz="2280" dirty="0"/>
          </a:p>
        </p:txBody>
      </p:sp>
      <p:sp>
        <p:nvSpPr>
          <p:cNvPr id="11" name="Text 2"/>
          <p:cNvSpPr txBox="1"/>
          <p:nvPr/>
        </p:nvSpPr>
        <p:spPr>
          <a:xfrm>
            <a:off x="555150" y="142340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потока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55150" y="162616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Персеиды связаны с кометой Свифта—Туттля, которая оставляет на своей орбите множество мелких частиц, входящих в атмосферу Земли каждое лето.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55150" y="4086759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Радиант в Персее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55150" y="4289516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мысленно продолжить метеорные следы назад, они сходятся в созвездии Персея, что и дало названию удобный ориентир для наблюдателей.
</a:t>
            </a:r>
            <a:endParaRPr lang="en-US" sz="800" dirty="0"/>
          </a:p>
        </p:txBody>
      </p:sp>
      <p:sp>
        <p:nvSpPr>
          <p:cNvPr id="15" name="Text 6"/>
          <p:cNvSpPr txBox="1"/>
          <p:nvPr/>
        </p:nvSpPr>
        <p:spPr>
          <a:xfrm>
            <a:off x="555150" y="2311193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наблюдения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555150" y="2513949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активен в августе, а наибольшее число метеоров обычно приходится на середину месяца, когда Земля проходит через наиболее плотную часть следа.
</a:t>
            </a:r>
            <a:endParaRPr lang="en-US" sz="800" dirty="0"/>
          </a:p>
        </p:txBody>
      </p:sp>
      <p:sp>
        <p:nvSpPr>
          <p:cNvPr id="17" name="Text 8"/>
          <p:cNvSpPr txBox="1"/>
          <p:nvPr/>
        </p:nvSpPr>
        <p:spPr>
          <a:xfrm>
            <a:off x="555150" y="3198976"/>
            <a:ext cx="3960000" cy="1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метеоров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555150" y="3401732"/>
            <a:ext cx="39600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 Персеид входят в атмосферу со скоростью около 59 км/с, поэтому их вспышки выглядят быстрыми, короткими и хорошо заметными на тёмном небе.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94468"/>
            <a:ext cx="8424000" cy="21882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различить комету и метеор при наблюдении
</a:t>
            </a:r>
            <a:endParaRPr lang="en-US" sz="2734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Комета удерживается на небе долго: её можно наблюдать часами или даже неделями, тогда как метеор вспыхивает внезапно и исчезает за несколько секунд.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600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видимости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932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Комета находится в космосе и состоит из льда, пыли и газа, а метеор связан с сгоранием небольшой частицы в земной атмосфере.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7932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природа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488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Комета выглядит как протяжённый объект, нередко с хвостом и размытым свечением. Метеор — это узкая яркая линия, возникающая в атмосфере.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6488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облик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25044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Комета медленно смещается среди звёзд, поэтому изменения заметны лишь при сравнении наблюдений. Метеор же пересекает небо стремительно и оставляет краткий след.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25044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движения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800" y="1953889"/>
            <a:ext cx="4348200" cy="18351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кометы, метеора и метеорита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1477975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наблюдается каждый объект, как долго длится явление и чем объясняется его видимость.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683125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Комета, метеор и метеорит — стадии разных явлений, связанных с одним веществом, но наблюдаемых в разных средах.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435800" y="4358700"/>
            <a:ext cx="43482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астрономии; астрономические словари.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165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ценность наблюдений комет и метеоров
</a:t>
            </a:r>
            <a:endParaRPr lang="en-US" sz="2682" dirty="0"/>
          </a:p>
        </p:txBody>
      </p:sp>
      <p:sp>
        <p:nvSpPr>
          <p:cNvPr id="10" name="Text 2"/>
          <p:cNvSpPr txBox="1"/>
          <p:nvPr/>
        </p:nvSpPr>
        <p:spPr>
          <a:xfrm>
            <a:off x="727025" y="132815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Кометы сохраняют лёд, пыль и органические соединения, поэтому помогают восстановить состав вещества, из которого формировались планеты в ранней Солнечной системе.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726650" y="107957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 вещество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90300" y="4349700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 кометах и сближающихся телах используются для оценки орбит, поиска потенциально опасных объектов и снижения риска неожиданных столкновений.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4289925" y="4101125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Земли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102542" y="3342517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наблюдения дают возможность заранее определять максимумы метеорных дождей и планировать наблюдения в наиболее удобные ночи.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102167" y="3093942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явлений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914783" y="2335333"/>
            <a:ext cx="44937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Метеоры и потоки показывают, как распределены частицы вдоль орбит малых тел, а также позволяют уточнять направление и плотность их шлейфов.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1914408" y="2086758"/>
            <a:ext cx="4493700" cy="2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орбит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события наблюдаются чаще всего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заметных явлений связано с мелкими частицами, которые полностью сгорают, не достигая поверхности Земли.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Редкость крупных событий не снижает их научного значения: они важны прежде всего для оценки реальных рисков.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6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 астрономии; качественное распределение частоты наблюдений.
</a:t>
            </a:r>
            <a:endParaRPr lang="en-US" sz="12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360000" y="360000"/>
            <a:ext cx="63336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наблюдения комет и метеорных потоков
</a:t>
            </a:r>
            <a:endParaRPr lang="en-US" sz="2800" dirty="0"/>
          </a:p>
        </p:txBody>
      </p:sp>
      <p:sp>
        <p:nvSpPr>
          <p:cNvPr id="14" name="Text 2"/>
          <p:cNvSpPr txBox="1"/>
          <p:nvPr/>
        </p:nvSpPr>
        <p:spPr>
          <a:xfrm>
            <a:off x="9988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Лучшие результаты дают места вдали от городских огней: слабые кометы и короткие метеоры становятся заметнее на фоне тёмного неба.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9988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Тёмное небо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5281650" y="2039900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ясная атмосфера и, особенно для метеоров, безлунная ночь, потому что лунный свет заметно уменьшает видимость слабых следов.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281650" y="1736352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Луна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9988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Комете помогает удачное положение над горизонтом и достаточная удалённость от Солнца на небе, чтобы её было проще различить.
</a:t>
            </a:r>
            <a:endParaRPr lang="en-US" sz="1000" dirty="0"/>
          </a:p>
        </p:txBody>
      </p:sp>
      <p:sp>
        <p:nvSpPr>
          <p:cNvPr id="19" name="Text 7"/>
          <p:cNvSpPr txBox="1"/>
          <p:nvPr/>
        </p:nvSpPr>
        <p:spPr>
          <a:xfrm>
            <a:off x="9988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объекта
</a:t>
            </a:r>
            <a:endParaRPr lang="en-US" sz="1400" dirty="0"/>
          </a:p>
        </p:txBody>
      </p:sp>
      <p:sp>
        <p:nvSpPr>
          <p:cNvPr id="20" name="Text 8"/>
          <p:cNvSpPr txBox="1"/>
          <p:nvPr/>
        </p:nvSpPr>
        <p:spPr>
          <a:xfrm>
            <a:off x="5281650" y="3522675"/>
            <a:ext cx="3368400" cy="65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15–20 минут в темноте зрение лучше улавливает слабые детали, поэтому не стоит смотреть на яркие экраны перед наблюдением.
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81650" y="3219127"/>
            <a:ext cx="3368400" cy="2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Привыкание глаз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94468"/>
            <a:ext cx="8424000" cy="21882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столкновений и планетарная защита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Подавляющее большинство частиц полностью сгорает в атмосфере, и на поверхности Земли не остаётся следов их краткого полёта.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600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судьба метеоров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932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Космические агентства отслеживают околоземные объекты, уточняют их орбиты и рассчитывают вероятность сближения, чтобы заранее оценивать возможную угрозу.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7932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наблюдения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488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2013 года в Челябинской области показало, что ударная волна от входа крупного метеороида способна разбивать стёкла и ранить людей.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46488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Челябинска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2504400" y="1653388"/>
            <a:ext cx="1990800" cy="7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объект достаточно велик, он может вызвать воздушный взрыв, ударную волну и повреждения даже без падения твёрдого фрагмента.
</a:t>
            </a:r>
            <a:endParaRPr lang="en-US" sz="800" dirty="0"/>
          </a:p>
        </p:txBody>
      </p:sp>
      <p:sp>
        <p:nvSpPr>
          <p:cNvPr id="18" name="Text 9"/>
          <p:cNvSpPr txBox="1"/>
          <p:nvPr/>
        </p:nvSpPr>
        <p:spPr>
          <a:xfrm>
            <a:off x="2504400" y="1396989"/>
            <a:ext cx="19908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крупных тел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298100" y="2104050"/>
            <a:ext cx="64860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Кометы и метеоры показывают, что Солнечная система не статична: в ней сохраняется древнее вещество, движутся потоки частиц и продолжается взаимодействие Земли с космосом.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2298100" y="3245425"/>
            <a:ext cx="64860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Кометы и метеоры: взгляд на живую Солнечную систему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2026-05-29T17:34:26Z</dcterms:created>
  <dcterms:modified xsi:type="dcterms:W3CDTF">2026-05-29T17:34:26Z</dcterms:modified>
</cp:coreProperties>
</file>