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Авторы, которых читает не только школа, но и сама культура.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«Прославленный не по программе»: литература, которая живет шире учебника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школьный литературный канон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 классе в центр программы обычно попадают тексты о переломах истории, выборе и свободе. Но рядом с обязательным списком существует и другая литературная память — поддержанная песней, сценой, самиздатом и живым чтением.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332"/>
            <a:ext cx="2005200" cy="15959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9600" y="1328332"/>
            <a:ext cx="2005200" cy="15959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9050" y="1328332"/>
            <a:ext cx="2005200" cy="15959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8500" y="1328332"/>
            <a:ext cx="2005200" cy="15959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Лица и голоса литературы вне урока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4861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1938–1980. Актер Театра на Таганке и автор песен, где война, риск и дружба звучат без деклараций. Его тексты жили в магнитофонных записях и быстро входили в повседневную речь, становясь частью городской интонации целой эпохи.
</a:t>
            </a:r>
            <a:endParaRPr lang="en-US" sz="870" dirty="0"/>
          </a:p>
        </p:txBody>
      </p:sp>
      <p:sp>
        <p:nvSpPr>
          <p:cNvPr id="14" name="Text 3"/>
          <p:cNvSpPr txBox="1"/>
          <p:nvPr/>
        </p:nvSpPr>
        <p:spPr>
          <a:xfrm>
            <a:off x="4861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Высоцкий: голос, который узнавали сразу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6257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1924–1997. Поэт, прозаик и сценарист, соединивший фронтовую память, мягкую иронию и нравственную точность. Его песни и стихи о доме, Арбате и выборе человека воспринимаются как тихий, но очень точный разговор о времени.
</a:t>
            </a:r>
            <a:endParaRPr lang="en-US" sz="862" dirty="0"/>
          </a:p>
        </p:txBody>
      </p:sp>
      <p:sp>
        <p:nvSpPr>
          <p:cNvPr id="16" name="Text 5"/>
          <p:cNvSpPr txBox="1"/>
          <p:nvPr/>
        </p:nvSpPr>
        <p:spPr>
          <a:xfrm>
            <a:off x="26257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Булат Окуджава: доверительный разговор о совести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7653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1940–1996. Поэт философской глубины, для которого язык, время и одиночество стали главными темами. После вынужденного отъезда из СССР он был признан во всем мире, а его тексты вошли в общую культурную память далеко за пределами России.
</a:t>
            </a:r>
            <a:endParaRPr lang="en-US" sz="862" dirty="0"/>
          </a:p>
        </p:txBody>
      </p:sp>
      <p:sp>
        <p:nvSpPr>
          <p:cNvPr id="18" name="Text 7"/>
          <p:cNvSpPr txBox="1"/>
          <p:nvPr/>
        </p:nvSpPr>
        <p:spPr>
          <a:xfrm>
            <a:off x="47653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Иосиф Бродский: мысль, изгнание, мировая сцена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69049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показывает трагедию исторической утопии, а Шаламов — лагерь как пространство предельного испытания. Их проза долго оставалась трудной и неудобной, но именно она дала одно из самых честных свидетельств о ХХ веке.
</a:t>
            </a:r>
            <a:endParaRPr lang="en-US" sz="887" dirty="0"/>
          </a:p>
        </p:txBody>
      </p:sp>
      <p:sp>
        <p:nvSpPr>
          <p:cNvPr id="20" name="Text 9"/>
          <p:cNvSpPr txBox="1"/>
          <p:nvPr/>
        </p:nvSpPr>
        <p:spPr>
          <a:xfrm>
            <a:off x="69049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Платонов и Варлам Шаламов: предельный опыт века
</a:t>
            </a:r>
            <a:endParaRPr lang="en-US" sz="11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текст становится известным вне школьной программы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произведения в советской и постсоветской культуре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вне программы: жанр, темы, культурная роль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известность часто формируется не только школьным чтением, но и песней, цитированием, сценой и поздним признанием.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заметность складывается из художественной силы текста и каналов его живого распространения.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литературной истории ХХ века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часть авторов долго остается вне обязательного списка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советской литературе решающими были не только эстетические качества, но и условия публикации, чтения и публичного исполнения.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давление цензуры и сложнее форма, тем позже автор входит в широкий школьный и массовый канон.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ХХ века; советский литературный контекст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 масштаб наследия, которое распространялось не через учебник, а через сцену, записи и живую интонацию.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600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 и стихотворений связывают с его творческим наследием.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о творчестве В. С. Высоцкого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00894" y="1686040"/>
            <a:ext cx="374588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Булат Окуджава: главные черты поэзии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Окуджава стал одним из тех, кто придал песне статус личного и доверительного высказывания, где мелодия усиливает смысл, а не заслоняет его.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песня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Окуджавы важно не громкое действие, а внутренняя честность. Его герои часто оказываются перед тихим, но принципиальным выбором между удобством и совестью.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форма, мягкий ритм и ясная интонация делают его стихи легко запоминаемыми. Именно поэтому они воспринимаются как доверительный разговор о жизни и времени.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простота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опыт в его текстах звучит без пафоса: через сдержанность, горечь, благодарность и внимание к тому, как война меняет человека изнутри.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Бродский соединял интеллектуальную сложность с точностью образа: его стихи требуют вдумчивого чтения и раскрывают темы времени, языка, одиночества и внутренней свободы.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1972 году он был вынужден покинуть СССР, а позднее его творчество получило мировое признание. Нобелевская премия 1987 года закрепила его статус крупного поэта мирового масштаба.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Иосиф Бродский: философская поэзия, изгнание и мировое признание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Бродский интересен не только биографией, но и тем, что его тексты учат слышать мысль в стихе. Они показывают, как личный опыт превращается в универсальный разговор о человеческом существовании.
</a:t>
            </a:r>
            <a:endParaRPr lang="en-US" sz="12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писал прозу, в которой привычный синтаксис нарушается ради более точной передачи внутреннего напряжения. Его язык сначала кажется трудным, но именно он создает особую художественную правду.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его произведений — труд, бедность, одиночество и надежда на переустройство мира. В его книгах человек постоянно сталкивается с ценой больших исторических замыслов.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Платонов: необычный язык и трагедия исторической утопии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Платонов оставался автором для внимательного и подготовленного читателя. Сейчас именно его проза помогает увидеть ХХ век как время надежд, потерь и тяжелых моральных испытаний.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«Котлован» и «Чевенгур» стали ключевыми текстами о трагедии утопического мышления. В них слышна не только критика эпохи, но и глубокая боль о судьбе человека в ней.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669" y="3188538"/>
            <a:ext cx="374588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213" y="3231228"/>
            <a:ext cx="428400" cy="34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Варлам Шаламов: лагерная проза как историческое свидетельство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цикл Шаламова вырос из личного опыта заключения и потому звучит как свидетельство очевидца. В центре — не сюжетная интрига, а предельная ситуация человека в условиях лагеря.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«Колымские рассказы»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Шаламов не смягчает травматический материал и не романтизирует страдание. Его тексты заставляют читателя видеть границы выносливости, страх, утрату доверия и цену любого морального выбора.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жесткость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«Колымские рассказы» читаются как литература и как исторический документ. Они сохраняют память о системе ГУЛАГа, где частная судьба становится частью большой трагедии ХХ века.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репрессиях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сознательно избегает патетики и сочувственной риторики. Его короткая, точная проза передает холодный опыт выживания и показывает, как лагерь разрушает привычные представления о человеке.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Сдержанный язык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авторы особенно близки старшеклассникам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привлекают тексты, где говорит живой, узнаваемый голос, а не абстрактная «школьная тема». У Высоцкого и Окуджавы это особенно заметно благодаря песенной интонации и доверительному обращению к читателю.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Краткая, афористичная форма помогает быстро почувствовать силу текста и возвращаться к нему снова. Такие произведения легче запоминаются, цитируются и становятся частью личной читательской биографии, а не только урока.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Старшеклассникам важны произведения о личном выборе, свободе и ответственности, потому что эти вопросы уже касаются их собственного опыта. Бродский, Платонов и Шаламов предлагают не готовые ответы, а серьезный разговор.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темы непрограммных авторов: что делает их современными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повторяются в разных жанрах — от песни до лагерной прозы — и поэтому легко переходят из литературы в разговорную культуру.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выделяются свобода и память: именно они связывают личный опыт авторов с историей страны и делают тексты современными.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сопоставление произведений Высоцкого, Окуджавы, Бродского, Платонова и Шаламова
</a:t>
            </a:r>
            <a:endParaRPr lang="en-US" sz="11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332"/>
            <a:ext cx="2005200" cy="15959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8800" y="1328332"/>
            <a:ext cx="2005200" cy="15959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9250" y="1328332"/>
            <a:ext cx="2005200" cy="15959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9700" y="1328332"/>
            <a:ext cx="2005200" cy="159593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распространения: песня, сцена, самиздат и квартирное чтение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486150" y="3698175"/>
            <a:ext cx="17544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Высоцкого и Окуджавы запись часто была не приложением, а главным способом существования текста. Магнитофонные копии расходились быстрее печати и превращали авторскую интонацию в общее достояние слушателей.
</a:t>
            </a:r>
            <a:endParaRPr lang="en-US" sz="949" dirty="0"/>
          </a:p>
        </p:txBody>
      </p:sp>
      <p:sp>
        <p:nvSpPr>
          <p:cNvPr id="14" name="Text 3"/>
          <p:cNvSpPr txBox="1"/>
          <p:nvPr/>
        </p:nvSpPr>
        <p:spPr>
          <a:xfrm>
            <a:off x="496350" y="2952750"/>
            <a:ext cx="17544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Магнитофон как литературный посредник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904800" y="3698175"/>
            <a:ext cx="17544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журнальные и книжные издания наконец появлялись, они уже опирались на устойчивый интерес аудитории. Читатель заранее знал, что перед ним не случайное имя, а важный голос эпохи.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915000" y="2952750"/>
            <a:ext cx="17544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книга как итог долгого пути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765250" y="3698175"/>
            <a:ext cx="17544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Самиздат создавал для Бродского, Платонова и Шаламова особый путь к читателю: через перепечатки, пересказы и личные подборки. Так текст жил до широкой публикации и накапливал репутацию.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4775450" y="2952750"/>
            <a:ext cx="17544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Машинописные листы и читательские списки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625700" y="3698175"/>
            <a:ext cx="17544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на Таганке сделал многие тексты Высоцкого частью живого сценического действия. Актерская подача, пауза и ритм помогали слову запоминаться, даже когда официальная публикация оставалась ограниченной.
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2635900" y="2952750"/>
            <a:ext cx="17544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Сцена, которая сохраняла слово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02722"/>
            <a:ext cx="4348200" cy="19375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признание авторов во второй половине ХХ века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ограниченного доступа к широкому признанию — путь многих авторов ХХ века оказался длиннее, чем их литературная жизнь.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статус этих авторов складывался не сразу: у одних его ускорили песня и запись, у других — поздняя публикация и пересмотр канона.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публикации и рецепции русской литературы ХХ века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текста к читателю вне обязательной программы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траекторию советского и постсоветского литературного признания.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31228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0100" y="1686040"/>
            <a:ext cx="321075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теряет читатель без этих имен в школьном курсе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этих авторов ХХ век выглядит слишком ровным и упорядоченным. Исчезают темы войны, репрессий, эмиграции и внутренней свободы, а вместе с ними — подлинная сложность эпохи.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исторической картины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нет текстов, говорящих просто и точно о совести, достоинстве и выборе, читателю труднее увидеть в литературе не набор дат, а разговор о собственной позиции и ответственности.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личного отклика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Непрограммные авторы помогают почувствовать, как литература хранит травматический опыт и повседневную правду. Без них культурная память становится более абстрактной и менее убедительной.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Слабее связь с памятью эпохи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становится беднее без песенного, философского, трагически-свидетельского и экспериментально-прозаического голоса. Именно разнообразие интонаций делает литературу не схемой, а живой речью времени.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разных голосов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Присутствие в современной памяти: чтение, музыка, сцена, цифровая среда
</a:t>
            </a:r>
            <a:endParaRPr lang="en-US" sz="316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памяти работают по-разному: одни авторы чаще звучат, другие чаще цитируются, но все продолжают жить в новых медиасредах и форматах.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устойчивое присутствие обеспечивают цитируемость и музыка; театральные и цифровые каналы поддерживают интерес, даже когда первоисточник читают не все.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современных форм культурной рецепции русских авторов ХХ века
</a:t>
            </a:r>
            <a:endParaRPr lang="en-US" sz="149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 учебнике не исчерпывает культурную значимость писателя. Автор может стать особенно важным именно вне программы, если его тексты точно выражают исторический опыт и легко узнаются по голосу.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прославленность не совпадает с обязательным списком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канон формируется не только решением школы, но и временем, читательской памятью, песней, сценой и цитированием. Именно поэтому некоторые имена живут шире учебника и дольше учебной моды.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Непрограммные авторы расширяют представление о ХХ веке: через них видны война, репрессии, эмиграция, трудный выбор и личная свобода. Без этих тем литература теряет глубину и историческую точность.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непрограммных авторов делает школьную картину ХХ века объемнее: за датами и жанрами проступают личный опыт, историческая правда и живая человеческая интонация, которая не стареет.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вне программы как расширение школьного взгляда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2026-05-23T12:23:59Z</dcterms:created>
  <dcterms:modified xsi:type="dcterms:W3CDTF">2026-05-23T12:23:59Z</dcterms:modified>
</cp:coreProperties>
</file>