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как 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часть речи о признаках действия, признака и состояния.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делают высказывание точнее: помогают описать действие, указать место, время и степень признака. Без них речь звучит беднее, а смысл часто передаётся менее ясно и выразительно.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нашей речи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наречие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наречие относится к глаголу, оно уточняет, как совершается действие. Слова быстро, громко, аккуратно помогают представить сам процесс точнее и ярче.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усиливать или уточнять прилагательное и другое наречие. В сочетаниях очень красивый и слишком рано оно показывает, насколько сильно проявляется признак.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описывать состояние человека, природы или окружающей среды. В примерах очень холодно и совсем темно оно помогает передать обстановку и ощущение.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наречий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наречиям относятся слова, которые отвечают на вопросы как? где? когда? куда? откуда? зачем? почему? и в какой степени? Именно по ним удобно узнавать эту часть речи.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«Наречие как часть речи»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вопросы наречий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смысл передают разные группы наречий, и даёт наглядные примеры для запоминания.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вопросу можно быстро определить смысл наречия и понять, что именно оно уточняет в предложении.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формы наречие не изменяет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 неизменяемости наречий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сохраняет одну и ту же форму и не изменяется по родам, числам и падежам.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наречие в предложении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отличить наречие от других частей речи по вопросу, значению и изменяемости.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предложении можно легко представить движение по комнате: кто-то стоит рядом, кто-то сидит дома, а кто-то смотрит внизу с лестницы. Наречия места помогают увидеть, где именно разворачивается действие и как меняется расположение предметов.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ряд слов помогает почувствовать течение времени. Сегодня начинается урок, потом идёт работа, а вчера осталось позади; всё выстраивается по порядку. Наречия времени делают рассказ понятнее и помогают ориентироваться в событиях без лишних объяснений.
</a:t>
            </a:r>
            <a:endParaRPr lang="en-US" sz="2225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 действие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и времени
</a:t>
            </a:r>
            <a:endParaRPr lang="en-US" sz="4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этого разряда отвечают на вопрос как? и показывают способ действия. Слова быстро, медленно, аккуратно и осторожно помогают точно описать поступок, движение или учебную работу.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совершается действие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часто встречаются, когда нужно охарактеризовать поведение человека. Можно сказать дружно работают, громко спорят или спокойно отвечают, и смысл станет яснее без длинных пояснений.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людей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наречия образа действия особенно полезны. Они подсказывают, как выполнена работа: писать аккуратно, читать выразительно, считать быстро, отвечать чётко и без спешки.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действия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делают фразу конкретнее и живее, потому что называют не только действие, но и его способ. Благодаря этому речь становится понятной и более выразительной.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высказывания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школьной классификации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наречий по значению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наречия определяет его разряд, поэтому одна и та же часть речи объединяет слова с разными задачами.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заметно, что наречия образа действия, места и времени составляют основу школьных примеров.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меры и степени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показывают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сообщают, насколько сильно проявляется признак или действие. Они помогают оценить интенсивность, не меняя смысл слова, к которому относятся.
</a:t>
            </a:r>
            <a:endParaRPr lang="en-US" sz="2956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 очень, слишком, совсем, крайне, чуть и почти. Они часто встречаются рядом с прилагательными и другими наречиями.
</a:t>
            </a:r>
            <a:endParaRPr lang="en-US" sz="3000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слов меры и степени речь звучала бы менее гибко. Они позволяют показать, что признак проявляется сильно, слабо, немного или почти полностью.
</a:t>
            </a:r>
            <a:endParaRPr lang="en-US" sz="3000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 очень интересный, слишком быстро, совсем рядом или чуть громче. В таких сочетаниях наречие уточняет силу признака и делает описание точнее.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и похожие слова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отличить наречия от слов других частей речи по значению и роли в 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не всегда означает одну часть речи: важно задать вопрос, понять значение и посмотреть, какое слово уточняется.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 материалам школьного курса русского языка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наречий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называет признак действия без сравнения: быстро, громко, тихо. Такая форма просто сообщает, как происходит действие, не сопоставляя его с другим.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быстрее всех, громче всех, тише всех обозначает наивысшую степень признака. Однако не каждое наречие умеет образовывать такие формы: вчера, здесь, слева не сравниваются.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быстрее, громче, тише показывает, что признак проявляется сильнее, чем в другом случае. Она помогает сравнить действия или состояния между собой.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 с наречиями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74340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пишется слитно, если слово без не не употребляется. Так пишутся наречия нелепо, неуклюже, невпопад: отдельно от не они в языке не используются.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709257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при противопоставлении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нужно, если есть противопоставление с союзом а: не громко, а тихо; не быстро, а медленно. Здесь сравниваются два разных признака.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1262492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при усилении отрицания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вовсе, далеко, совсем усиливают отрицание и требуют раздельного написания: вовсе не страшно, далеко не близко, совсем не смешно. Такое употребление особенно важно запомнить.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 и НН в наречиях
</a:t>
            </a:r>
            <a:endParaRPr lang="en-US" sz="4500" dirty="0"/>
          </a:p>
        </p:txBody>
      </p:sp>
      <p:sp>
        <p:nvSpPr>
          <p:cNvPr id="8" name="Text 2"/>
          <p:cNvSpPr txBox="1"/>
          <p:nvPr/>
        </p:nvSpPr>
        <p:spPr>
          <a:xfrm>
            <a:off x="1495200" y="3881849"/>
            <a:ext cx="7421700" cy="40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исходное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наречиях на -о и -е пишется столько н, сколько было в производящем слове. Поэтому правило удобнее всего проверять по прилагательному, от которого образовано наречие.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10342675" y="3881849"/>
            <a:ext cx="7421700" cy="40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прилагательном одна н, то и в наречии пишется одна н: туманный — туманно, медленный — медленно. Если в прилагательном нн, то в наречии сохраняется нн: торжественный — торжественно, уверенный — уверенно.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«Наречие»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Слитное, раздельное и дефисное написание наречий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написания наречий зависят от их строения и связи со словами в 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встречается слитное написание, но раздельный и дефисный варианты тоже нужно уверенно распознавать по правилу.
</a:t>
            </a:r>
            <a:endParaRPr lang="en-US" sz="4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написание наречия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проверки типичных орфографических случаев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наречий в предложении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 — обстоятельство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обычно относится к сказуемому и отвечает за обстоятельства действия. Оно показывает, где, когда, как и с какой силой происходит событие, помогая точнее понять смысл предложения.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наречие делает сообщение конкретнее: Ребята быстро закончили работу. Слово быстро сообщает, каким способом выполнено действие, а не только факт его совершения.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место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могут указывать на место и время действия: Птицы высоко поднялись в небо; Сегодня класс писал диктант. Без таких слов высказывание становится беднее по смыслу.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предложении есть наречие, легче представить ситуацию целиком. Оно связывает действие с его условиями и помогает избежать слишком общего или расплывчатого выражения мысли.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художественной и разговорной речи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литературном тексте наречия помогают создать настроение и образ: тихо падал снег, ярко светило солнце, тревожно шумел ветер. Они делают картину более живой и ощутимой.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повседневном общении наречия помогают говорить короче и точнее: скоро, рядом, хорошо, осторожно, сразу. Такие слова быстро передают нужную информацию без лишних деталей.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 — разные роли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наречия могут передавать темп действия, отношение говорящего и общее настроение. Поэтому они важны и в обычной беседе, и в выразительном тексте.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учебный пример по теме «Наречие»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наречия делают речь выразительнее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наречий можно уточнить не только действие, но и обстановку, в которой оно происходит. Это особенно заметно в описаниях и повествовании.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заметно повышают точность, выразительность и смысловую насыщенность высказывания, превращая короткую фразу в более живую и конкретную.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маленькое слово с большой работой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помогает сделать речь точной и выразительной: оно уточняет действие, признак и состояние, отвечает на важные вопросы и требует внимательности при письме.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2026-05-28T10:02:38Z</dcterms:created>
  <dcterms:modified xsi:type="dcterms:W3CDTF">2026-05-28T10:02:38Z</dcterms:modified>
</cp:coreProperties>
</file>