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fit: спорт и здоровое питание на уроке английского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спорт, еду, режим дня и простые фразы о здоровье.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12–13 лет особенно заметны рост, усталость и нагрузка от учёбы. Поэтому важно уметь говорить о спорте, еде, сне и привычках, которые помогают сохранять энергию, внимание и хорошее настроение.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7-классникам важно говорить о здоровье по-английски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6349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61224" y="4186700"/>
            <a:ext cx="31425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29420"/>
            <a:ext cx="521700" cy="41736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Keeping fit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fit, healthy, active и strong помогают говорить о самочувствии и форме. Они часто встречаются в коротких текстах, где нужно описать человека, его уровень энергии и образ 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состояния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healthy food, balanced diet, fruit, vegetables, snack и junk food помогают сравнивать хорошие и не очень полезные продукты. Эта лексика часто используется в диалогах о питании.
</a:t>
            </a:r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endParaRPr lang="en-US" sz="1276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play, do, go, train, run и walk нужны для рассказа о спорте и движении. С ними удобно строить фразы о любимых занятиях, уроках физкультуры и тренировках после школы.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тренировки
</a:t>
            </a:r>
            <a:endParaRPr lang="en-US" sz="127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drink water и water bottle напоминает, что вода нужна каждый день. Также важно выражение get enough sleep, потому что отдых напрямую связан с силой и концентрацией.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восстановление
</a:t>
            </a:r>
            <a:endParaRPr lang="en-US" sz="127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готовые сочетания: play football, do exercise, go swimming, eat fruit and drink water. Такие фразы звучат естественно и помогают говорить по-английски быстрее и увереннее.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сочетания
</a:t>
            </a:r>
            <a:endParaRPr lang="en-US" sz="11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поддерживают форму чаще всего
</a:t>
            </a:r>
            <a:endParaRPr lang="en-US" sz="26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обычно повторяются каждый день, а нежелательные — реже и без 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сон, вода и полезная еда, тем устойчивее энергия и самочувствие; вредные продукты лучше ограничивать.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Healthy lifestyle; данные для сравнения заданы в условной частоте повторения.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sports among teenagers
</a:t>
            </a:r>
            <a:endParaRPr lang="en-US" sz="2922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Football, basketball и volleyball особенно популярны, потому что они учат взаимодействию, быстрому принятию решений и ответственности за общий результат. В игре важно не только умение, но и поддержка партнёров.
</a:t>
            </a:r>
            <a:endParaRPr lang="en-US" sz="155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беговые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Swimming, running и cycling развивают выносливость и помогают укреплять сердце и мышцы. Такие занятия подходят тем, кто любит личный прогресс и видит результат через регулярные тренировки.
</a:t>
            </a:r>
            <a:endParaRPr lang="en-US" sz="1598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Dancing соединяет движение, музыку и координацию, поэтому нравится многим подросткам. Tennis также развивает реакцию, точность и концентрацию, а ещё учит сохранять спокойствие в игре.
</a:t>
            </a:r>
            <a:endParaRPr lang="en-US" sz="1714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чувствовать себя активнее, лучше спать и легче справляться с учёбой. Даже короткая тренировка после школы может улучшить настроение и снизить усталость.
</a:t>
            </a:r>
            <a:endParaRPr lang="en-US" sz="17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спорт связан с английскими словами о здоровье
</a:t>
            </a:r>
            <a:endParaRPr lang="en-US" sz="2941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самочувствия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прилагательных healthy, tired, energetic, strong и fit можно коротко описать состояние человека. Эти слова особенно удобны в простых ответах о том, как прошёл день и хватает ли сил на уроки.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improve, help, need и keep делают речь точнее: improve health, help the body, need rest, keep fit. С их помощью легко объяснить, почему движение, еда и сон важны.
</a:t>
            </a:r>
            <a:endParaRPr lang="en-US" sz="1695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keep fit, stay healthy, have energy, feel better и be good for your body звучат естественно в английской речи. Их полезно запоминать как готовые формулы, а не по отдельности.
</a:t>
            </a:r>
            <a:endParaRPr lang="en-US" sz="1570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 фразы часто появляются в анкетах о привычках, мини-рассказах о школьном дне и коротких диалогах. Поэтому их удобно использовать в реальном общении и письменных заданиях.
</a:t>
            </a:r>
            <a:endParaRPr lang="en-US" sz="15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 and its benefits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продуктов выполняют разные функции, поэтому в рационе важно сочетать их 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diet works best when the menu includes vegetables, fruit, grains, protein and water every day.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healthy food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тарелки должны занимать овощи и фрукты.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баланс помогает школьнику получать energy, vitamins и fibre, не перегружая рацион сахаром и жирной пищей.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balanced plate в учебных материалах по здоровому питанию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snacks and unhealthy snacks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Перекусы отличаются не только вкусом, но и тем, как долго они помогают сохранять чувство сытости.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Орехи, йогурт и бутерброд с сыром обычно более полезны и сытны, чем сладкие напитки, чипсы и шоколад.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 учебной презентации; значения отражают относительную оценку, а не официальную статистику.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healthy school day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питание, движение и отдых помогают сохранить энергию на следующий день.
</a:t>
            </a:r>
            <a:endParaRPr lang="en-US" sz="14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сон и восстановление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бутылка воды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 на тренировке вода помогает сохранять концентрацию и быстрее переключаться между заданиями. Если пить мало, даже небольшое обезвоживание может вызвать усталость и головную боль, а обычная бутылка воды под рукой напоминает сделать глоток вовремя.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без телефона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школьнику нужен полноценный сон, чтобы восстановиться и чувствовать себя бодро утром. Когда телефон остаётся в стороне, легче лечь вовремя, хорошо выспаться и проснуться с энергией для уроков, спорта и хорошего настроения.
</a:t>
            </a:r>
            <a:endParaRPr lang="en-US" sz="13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мешают оставаться в форме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за телефоном или компьютером снижает подвижность и утомляет глаза. После этого труднее сосредоточиться на уроках, а желание идти на прогулку или тренировку становится заметно слабее.
</a:t>
            </a:r>
            <a:endParaRPr lang="en-US" sz="1494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утром не поесть, организму сложнее быстро включиться в работу. В классе может появиться вялость, а к обеду возрастает желание съесть что-то лишнее и не слишком полезное.
</a:t>
            </a:r>
            <a:endParaRPr lang="en-US" sz="1596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Газировка даёт быстрый, но недолгий прилив энергии. Затем снова хочется есть, а лишний сахар делает рацион менее полезным и не помогает поддерживать стабильную форму.
</a:t>
            </a:r>
            <a:endParaRPr lang="en-US" sz="1505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слишком часто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Бургеры и картофель фри удобны, но при частом выборе вытесняют более полезную еду. В результате организму не хватает витаминов и клетчатки, которые нужны для роста и хорошего самочувствия.
</a:t>
            </a:r>
            <a:endParaRPr lang="en-US" sz="1433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отход ко сну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ложиться спать слишком поздно, утром труднее проснуться и быть внимательным. Недосып снижает выносливость, а на уроках и в спорте ощущается быстрее всего.
</a:t>
            </a:r>
            <a:endParaRPr lang="en-US" sz="15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здорового меню на день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школьника становится полезнее, когда в нём есть разные группы продуктов и достаточно воды в течение дня.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показывает, что полезный день строится вокруг разных продуктов, а вода должна быть частью режима постоянно, а не только во время еды.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общим принципам здорового питания для школьников
</a:t>
            </a:r>
            <a:endParaRPr lang="en-US" sz="15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энергии в разных ситуациях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сравнить, как движение и отдых влияют на самочувствие в течение дня.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 энергия временно повышается, а полноценный сон помогает восстановиться и лучше чувствовать себя на следующий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объяснения связи между активностью, отдыхом и самочувствием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8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675" y="1584875"/>
            <a:ext cx="3142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 тренировке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стартом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тренировкой нужно 5–10 минут размяться, чтобы подготовить мышцы и суставы. Это снижает риск травмы и помогает телу перейти к нагрузке спокойно.
</a:t>
            </a:r>
            <a:endParaRPr lang="en-US" sz="1344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экипировка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 и одежда делают движение безопаснее и свободнее. Если снаряжение подходит по размеру и виду спорта, упражняться легче и увереннее.
</a:t>
            </a:r>
            <a:endParaRPr lang="en-US" sz="125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занятия важно пить небольшими глотками, особенно в жару или при долгой нагрузке. Вода помогает поддерживать силы и концентрацию.
</a:t>
            </a:r>
            <a:endParaRPr lang="en-US" sz="1344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поэтапно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лучше с посильных упражнений и постепенно увеличивать сложность. Такой подход особенно важен для новичков, потому что организм успевает привыкнуть к работе.
</a:t>
            </a:r>
            <a:endParaRPr lang="en-US" sz="124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головокружение, сильная одышка или плохое самочувствие — это повод прекратить упражнение. В такие моменты важно сообщить взрослому или тренеру.
</a:t>
            </a:r>
            <a:endParaRPr lang="en-US" sz="12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спорт, который понравится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сделать выбор осознанным и подобрать занятие, которое можно выполнять регулярно.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 индивидуальные виды спорта
</a:t>
            </a:r>
            <a:endParaRPr lang="en-US" sz="300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команда работает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футбольной, баскетбольной или волейбольной площадке успех зависит от общения и взаимной поддержки. Командные игры учат дисциплине, ответственности и умению действовать ради общего результата, а не только ради личного счёта.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важен личный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плавание, гимнастика и теннис помогают лучше понимать свои силы и шаг за шагом улучшать результат. В индивидуальных видах спорта развиваются самоконтроль, концентрация и привычка не сдаваться после неудачи.
</a:t>
            </a:r>
            <a:endParaRPr lang="en-US" sz="134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здоровый образ жизни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здоровье держится на нескольких привычках одновременно, а не на одной отдельной привычке.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части связаны со сном, движением и питанием, потому что именно они сильнее всего влияют на энергию и 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привычек для обсуждения здорового образа 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действия, которые работают каждый день
</a:t>
            </a:r>
            <a:endParaRPr lang="en-US" sz="2563" dirty="0"/>
          </a:p>
        </p:txBody>
      </p:sp>
      <p:sp>
        <p:nvSpPr>
          <p:cNvPr id="15" name="Text 2"/>
          <p:cNvSpPr txBox="1"/>
          <p:nvPr/>
        </p:nvSpPr>
        <p:spPr>
          <a:xfrm>
            <a:off x="485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87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короткую зарядку и выпей воды. Даже несколько минут движения помогают проснуться и начать день активнее.
</a:t>
            </a:r>
            <a:endParaRPr lang="en-US" sz="1189" dirty="0"/>
          </a:p>
        </p:txBody>
      </p:sp>
      <p:sp>
        <p:nvSpPr>
          <p:cNvPr id="17" name="Text 4"/>
          <p:cNvSpPr txBox="1"/>
          <p:nvPr/>
        </p:nvSpPr>
        <p:spPr>
          <a:xfrm>
            <a:off x="40414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8429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Прогуляйся или подвигайся после школы. Это помогает снять усталость, а не проводить весь день сидя.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2636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школу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20652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лестницу вместо лифта, если это возможно. Небольшая нагрузка уже даёт пользу и помогает делать больше шагов.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58191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ужином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207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овощи к основному блюду и выбери воду вместо сладкого напитка. Такие решения полезны без сложных правил.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7596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398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Ложись вовремя и дай телу отдохнуть. Регулярность важнее редких усилий: маленькие привычки постепенно дают заметный результат.
</a:t>
            </a:r>
            <a:endParaRPr lang="en-US" sz="11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fit means building good habits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полезная еда, вода и сон работают вместе, помогая подросткам быть активными, внимательными и энергичными. Если делать правильный выбор каждый день, здоровье и учёба становятся лучше.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2026-05-31T00:03:45Z</dcterms:created>
  <dcterms:modified xsi:type="dcterms:W3CDTF">2026-05-31T00:03:45Z</dcterms:modified>
</cp:coreProperties>
</file>